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56" r:id="rId6"/>
    <p:sldId id="257" r:id="rId7"/>
  </p:sldIdLst>
  <p:sldSz cx="7200900" cy="10333038"/>
  <p:notesSz cx="7104063" cy="10234613"/>
  <p:defaultTextStyle>
    <a:defPPr>
      <a:defRPr lang="fr-FR"/>
    </a:defPPr>
    <a:lvl1pPr marL="0" algn="l" defTabSz="1001908" rtl="0" eaLnBrk="1" latinLnBrk="0" hangingPunct="1">
      <a:defRPr sz="2000" kern="1200">
        <a:solidFill>
          <a:schemeClr val="tx1"/>
        </a:solidFill>
        <a:latin typeface="+mn-lt"/>
        <a:ea typeface="+mn-ea"/>
        <a:cs typeface="+mn-cs"/>
      </a:defRPr>
    </a:lvl1pPr>
    <a:lvl2pPr marL="500954" algn="l" defTabSz="1001908" rtl="0" eaLnBrk="1" latinLnBrk="0" hangingPunct="1">
      <a:defRPr sz="2000" kern="1200">
        <a:solidFill>
          <a:schemeClr val="tx1"/>
        </a:solidFill>
        <a:latin typeface="+mn-lt"/>
        <a:ea typeface="+mn-ea"/>
        <a:cs typeface="+mn-cs"/>
      </a:defRPr>
    </a:lvl2pPr>
    <a:lvl3pPr marL="1001908" algn="l" defTabSz="1001908" rtl="0" eaLnBrk="1" latinLnBrk="0" hangingPunct="1">
      <a:defRPr sz="2000" kern="1200">
        <a:solidFill>
          <a:schemeClr val="tx1"/>
        </a:solidFill>
        <a:latin typeface="+mn-lt"/>
        <a:ea typeface="+mn-ea"/>
        <a:cs typeface="+mn-cs"/>
      </a:defRPr>
    </a:lvl3pPr>
    <a:lvl4pPr marL="1502862" algn="l" defTabSz="1001908" rtl="0" eaLnBrk="1" latinLnBrk="0" hangingPunct="1">
      <a:defRPr sz="2000" kern="1200">
        <a:solidFill>
          <a:schemeClr val="tx1"/>
        </a:solidFill>
        <a:latin typeface="+mn-lt"/>
        <a:ea typeface="+mn-ea"/>
        <a:cs typeface="+mn-cs"/>
      </a:defRPr>
    </a:lvl4pPr>
    <a:lvl5pPr marL="2003816" algn="l" defTabSz="1001908" rtl="0" eaLnBrk="1" latinLnBrk="0" hangingPunct="1">
      <a:defRPr sz="2000" kern="1200">
        <a:solidFill>
          <a:schemeClr val="tx1"/>
        </a:solidFill>
        <a:latin typeface="+mn-lt"/>
        <a:ea typeface="+mn-ea"/>
        <a:cs typeface="+mn-cs"/>
      </a:defRPr>
    </a:lvl5pPr>
    <a:lvl6pPr marL="2504770" algn="l" defTabSz="1001908" rtl="0" eaLnBrk="1" latinLnBrk="0" hangingPunct="1">
      <a:defRPr sz="2000" kern="1200">
        <a:solidFill>
          <a:schemeClr val="tx1"/>
        </a:solidFill>
        <a:latin typeface="+mn-lt"/>
        <a:ea typeface="+mn-ea"/>
        <a:cs typeface="+mn-cs"/>
      </a:defRPr>
    </a:lvl6pPr>
    <a:lvl7pPr marL="3005724" algn="l" defTabSz="1001908" rtl="0" eaLnBrk="1" latinLnBrk="0" hangingPunct="1">
      <a:defRPr sz="2000" kern="1200">
        <a:solidFill>
          <a:schemeClr val="tx1"/>
        </a:solidFill>
        <a:latin typeface="+mn-lt"/>
        <a:ea typeface="+mn-ea"/>
        <a:cs typeface="+mn-cs"/>
      </a:defRPr>
    </a:lvl7pPr>
    <a:lvl8pPr marL="3506678" algn="l" defTabSz="1001908" rtl="0" eaLnBrk="1" latinLnBrk="0" hangingPunct="1">
      <a:defRPr sz="2000" kern="1200">
        <a:solidFill>
          <a:schemeClr val="tx1"/>
        </a:solidFill>
        <a:latin typeface="+mn-lt"/>
        <a:ea typeface="+mn-ea"/>
        <a:cs typeface="+mn-cs"/>
      </a:defRPr>
    </a:lvl8pPr>
    <a:lvl9pPr marL="4007632" algn="l" defTabSz="100190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3168" y="108"/>
      </p:cViewPr>
      <p:guideLst>
        <p:guide orient="horz" pos="3255"/>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Dy" userId="e26ff858-ebfd-464d-9b40-fa237fb09ed9" providerId="ADAL" clId="{D3D7B7FC-45E2-42FB-86E1-B1B911ADFD21}"/>
    <pc:docChg chg="modSld">
      <pc:chgData name="Linda Dy" userId="e26ff858-ebfd-464d-9b40-fa237fb09ed9" providerId="ADAL" clId="{D3D7B7FC-45E2-42FB-86E1-B1B911ADFD21}" dt="2023-12-04T14:52:06.091" v="2" actId="20577"/>
      <pc:docMkLst>
        <pc:docMk/>
      </pc:docMkLst>
      <pc:sldChg chg="modSp mod">
        <pc:chgData name="Linda Dy" userId="e26ff858-ebfd-464d-9b40-fa237fb09ed9" providerId="ADAL" clId="{D3D7B7FC-45E2-42FB-86E1-B1B911ADFD21}" dt="2023-12-04T14:52:06.091" v="2" actId="20577"/>
        <pc:sldMkLst>
          <pc:docMk/>
          <pc:sldMk cId="1986916721" sldId="257"/>
        </pc:sldMkLst>
        <pc:spChg chg="mod">
          <ac:chgData name="Linda Dy" userId="e26ff858-ebfd-464d-9b40-fa237fb09ed9" providerId="ADAL" clId="{D3D7B7FC-45E2-42FB-86E1-B1B911ADFD21}" dt="2023-12-04T14:52:06.091" v="2" actId="20577"/>
          <ac:spMkLst>
            <pc:docMk/>
            <pc:sldMk cId="1986916721" sldId="257"/>
            <ac:spMk id="4" creationId="{00000000-0000-0000-0000-000000000000}"/>
          </ac:spMkLst>
        </pc:spChg>
      </pc:sldChg>
    </pc:docChg>
  </pc:docChgLst>
  <pc:docChgLst>
    <pc:chgData name="Linda Dy" userId="e26ff858-ebfd-464d-9b40-fa237fb09ed9" providerId="ADAL" clId="{EDF3C3EB-E821-4523-970D-590BA8846E7D}"/>
    <pc:docChg chg="modSld">
      <pc:chgData name="Linda Dy" userId="e26ff858-ebfd-464d-9b40-fa237fb09ed9" providerId="ADAL" clId="{EDF3C3EB-E821-4523-970D-590BA8846E7D}" dt="2023-11-10T11:35:12.484" v="59" actId="20577"/>
      <pc:docMkLst>
        <pc:docMk/>
      </pc:docMkLst>
      <pc:sldChg chg="addSp modSp mod">
        <pc:chgData name="Linda Dy" userId="e26ff858-ebfd-464d-9b40-fa237fb09ed9" providerId="ADAL" clId="{EDF3C3EB-E821-4523-970D-590BA8846E7D}" dt="2023-11-10T11:35:12.484" v="59" actId="20577"/>
        <pc:sldMkLst>
          <pc:docMk/>
          <pc:sldMk cId="1341406701" sldId="256"/>
        </pc:sldMkLst>
        <pc:spChg chg="add mod">
          <ac:chgData name="Linda Dy" userId="e26ff858-ebfd-464d-9b40-fa237fb09ed9" providerId="ADAL" clId="{EDF3C3EB-E821-4523-970D-590BA8846E7D}" dt="2023-11-10T11:34:13.957" v="25" actId="255"/>
          <ac:spMkLst>
            <pc:docMk/>
            <pc:sldMk cId="1341406701" sldId="256"/>
            <ac:spMk id="2" creationId="{C6A9E883-C04E-01E2-6F39-1D768F27F4D6}"/>
          </ac:spMkLst>
        </pc:spChg>
        <pc:spChg chg="add mod">
          <ac:chgData name="Linda Dy" userId="e26ff858-ebfd-464d-9b40-fa237fb09ed9" providerId="ADAL" clId="{EDF3C3EB-E821-4523-970D-590BA8846E7D}" dt="2023-11-10T11:34:49.744" v="55" actId="20577"/>
          <ac:spMkLst>
            <pc:docMk/>
            <pc:sldMk cId="1341406701" sldId="256"/>
            <ac:spMk id="9" creationId="{C82D2B98-E579-EA10-8CFE-05C708F99183}"/>
          </ac:spMkLst>
        </pc:spChg>
        <pc:graphicFrameChg chg="mod modGraphic">
          <ac:chgData name="Linda Dy" userId="e26ff858-ebfd-464d-9b40-fa237fb09ed9" providerId="ADAL" clId="{EDF3C3EB-E821-4523-970D-590BA8846E7D}" dt="2023-11-10T11:35:12.484" v="59" actId="20577"/>
          <ac:graphicFrameMkLst>
            <pc:docMk/>
            <pc:sldMk cId="1341406701" sldId="256"/>
            <ac:graphicFrameMk id="11" creationId="{00000000-0000-0000-0000-000000000000}"/>
          </ac:graphicFrameMkLst>
        </pc:graphicFrameChg>
      </pc:sldChg>
    </pc:docChg>
  </pc:docChgLst>
  <pc:docChgLst>
    <pc:chgData name="Linda You Kheang" userId="e26ff858-ebfd-464d-9b40-fa237fb09ed9" providerId="ADAL" clId="{D51BB637-1AFE-499F-ADA5-74DFFFC5CA18}"/>
    <pc:docChg chg="modSld">
      <pc:chgData name="Linda You Kheang" userId="e26ff858-ebfd-464d-9b40-fa237fb09ed9" providerId="ADAL" clId="{D51BB637-1AFE-499F-ADA5-74DFFFC5CA18}" dt="2022-03-21T10:24:56.924" v="3" actId="20577"/>
      <pc:docMkLst>
        <pc:docMk/>
      </pc:docMkLst>
      <pc:sldChg chg="modSp mod">
        <pc:chgData name="Linda You Kheang" userId="e26ff858-ebfd-464d-9b40-fa237fb09ed9" providerId="ADAL" clId="{D51BB637-1AFE-499F-ADA5-74DFFFC5CA18}" dt="2022-03-21T10:24:56.924" v="3" actId="20577"/>
        <pc:sldMkLst>
          <pc:docMk/>
          <pc:sldMk cId="1341406701" sldId="256"/>
        </pc:sldMkLst>
        <pc:graphicFrameChg chg="modGraphic">
          <ac:chgData name="Linda You Kheang" userId="e26ff858-ebfd-464d-9b40-fa237fb09ed9" providerId="ADAL" clId="{D51BB637-1AFE-499F-ADA5-74DFFFC5CA18}" dt="2022-03-21T10:24:56.924" v="3" actId="20577"/>
          <ac:graphicFrameMkLst>
            <pc:docMk/>
            <pc:sldMk cId="1341406701" sldId="256"/>
            <ac:graphicFrameMk id="11" creationId="{00000000-0000-0000-0000-000000000000}"/>
          </ac:graphicFrameMkLst>
        </pc:graphicFrameChg>
      </pc:sldChg>
    </pc:docChg>
  </pc:docChgLst>
  <pc:docChgLst>
    <pc:chgData name="Linda Dy" userId="e26ff858-ebfd-464d-9b40-fa237fb09ed9" providerId="ADAL" clId="{5498513F-1A62-4CE3-AD98-0FA0E8E1B168}"/>
    <pc:docChg chg="custSel modSld">
      <pc:chgData name="Linda Dy" userId="e26ff858-ebfd-464d-9b40-fa237fb09ed9" providerId="ADAL" clId="{5498513F-1A62-4CE3-AD98-0FA0E8E1B168}" dt="2023-06-27T15:02:45.620" v="15" actId="20577"/>
      <pc:docMkLst>
        <pc:docMk/>
      </pc:docMkLst>
      <pc:sldChg chg="addSp delSp modSp mod">
        <pc:chgData name="Linda Dy" userId="e26ff858-ebfd-464d-9b40-fa237fb09ed9" providerId="ADAL" clId="{5498513F-1A62-4CE3-AD98-0FA0E8E1B168}" dt="2023-06-27T15:02:45.620" v="15" actId="20577"/>
        <pc:sldMkLst>
          <pc:docMk/>
          <pc:sldMk cId="1341406701" sldId="256"/>
        </pc:sldMkLst>
        <pc:graphicFrameChg chg="modGraphic">
          <ac:chgData name="Linda Dy" userId="e26ff858-ebfd-464d-9b40-fa237fb09ed9" providerId="ADAL" clId="{5498513F-1A62-4CE3-AD98-0FA0E8E1B168}" dt="2023-06-27T15:02:45.620" v="15" actId="20577"/>
          <ac:graphicFrameMkLst>
            <pc:docMk/>
            <pc:sldMk cId="1341406701" sldId="256"/>
            <ac:graphicFrameMk id="5" creationId="{00000000-0000-0000-0000-000000000000}"/>
          </ac:graphicFrameMkLst>
        </pc:graphicFrameChg>
        <pc:graphicFrameChg chg="modGraphic">
          <ac:chgData name="Linda Dy" userId="e26ff858-ebfd-464d-9b40-fa237fb09ed9" providerId="ADAL" clId="{5498513F-1A62-4CE3-AD98-0FA0E8E1B168}" dt="2023-06-27T09:13:39.922" v="1" actId="20577"/>
          <ac:graphicFrameMkLst>
            <pc:docMk/>
            <pc:sldMk cId="1341406701" sldId="256"/>
            <ac:graphicFrameMk id="11" creationId="{00000000-0000-0000-0000-000000000000}"/>
          </ac:graphicFrameMkLst>
        </pc:graphicFrameChg>
        <pc:picChg chg="add mod">
          <ac:chgData name="Linda Dy" userId="e26ff858-ebfd-464d-9b40-fa237fb09ed9" providerId="ADAL" clId="{5498513F-1A62-4CE3-AD98-0FA0E8E1B168}" dt="2023-06-27T09:14:11.860" v="9" actId="1076"/>
          <ac:picMkLst>
            <pc:docMk/>
            <pc:sldMk cId="1341406701" sldId="256"/>
            <ac:picMk id="3" creationId="{4B8E2070-D000-C93B-1AD7-3BE53992DEF2}"/>
          </ac:picMkLst>
        </pc:picChg>
        <pc:picChg chg="del">
          <ac:chgData name="Linda Dy" userId="e26ff858-ebfd-464d-9b40-fa237fb09ed9" providerId="ADAL" clId="{5498513F-1A62-4CE3-AD98-0FA0E8E1B168}" dt="2023-06-27T09:14:09.256" v="8" actId="478"/>
          <ac:picMkLst>
            <pc:docMk/>
            <pc:sldMk cId="1341406701" sldId="256"/>
            <ac:picMk id="43" creationId="{00000000-0000-0000-0000-000000000000}"/>
          </ac:picMkLst>
        </pc:picChg>
      </pc:sldChg>
      <pc:sldChg chg="addSp delSp modSp mod">
        <pc:chgData name="Linda Dy" userId="e26ff858-ebfd-464d-9b40-fa237fb09ed9" providerId="ADAL" clId="{5498513F-1A62-4CE3-AD98-0FA0E8E1B168}" dt="2023-06-27T09:23:49.428" v="11"/>
        <pc:sldMkLst>
          <pc:docMk/>
          <pc:sldMk cId="1986916721" sldId="257"/>
        </pc:sldMkLst>
        <pc:picChg chg="add mod">
          <ac:chgData name="Linda Dy" userId="e26ff858-ebfd-464d-9b40-fa237fb09ed9" providerId="ADAL" clId="{5498513F-1A62-4CE3-AD98-0FA0E8E1B168}" dt="2023-06-27T09:23:49.428" v="11"/>
          <ac:picMkLst>
            <pc:docMk/>
            <pc:sldMk cId="1986916721" sldId="257"/>
            <ac:picMk id="2" creationId="{84E53052-72F0-E2A1-9B11-AD1988A5A79D}"/>
          </ac:picMkLst>
        </pc:picChg>
        <pc:picChg chg="del">
          <ac:chgData name="Linda Dy" userId="e26ff858-ebfd-464d-9b40-fa237fb09ed9" providerId="ADAL" clId="{5498513F-1A62-4CE3-AD98-0FA0E8E1B168}" dt="2023-06-27T09:23:48.996" v="10" actId="478"/>
          <ac:picMkLst>
            <pc:docMk/>
            <pc:sldMk cId="1986916721" sldId="257"/>
            <ac:picMk id="7" creationId="{00000000-0000-0000-0000-000000000000}"/>
          </ac:picMkLst>
        </pc:picChg>
      </pc:sldChg>
    </pc:docChg>
  </pc:docChgLst>
  <pc:docChgLst>
    <pc:chgData name="Linda Dy" userId="e26ff858-ebfd-464d-9b40-fa237fb09ed9" providerId="ADAL" clId="{0EB0E556-7C15-4EE6-9685-3B7B61F112A9}"/>
    <pc:docChg chg="modSld">
      <pc:chgData name="Linda Dy" userId="e26ff858-ebfd-464d-9b40-fa237fb09ed9" providerId="ADAL" clId="{0EB0E556-7C15-4EE6-9685-3B7B61F112A9}" dt="2023-09-05T10:01:46.886" v="2" actId="20577"/>
      <pc:docMkLst>
        <pc:docMk/>
      </pc:docMkLst>
      <pc:sldChg chg="modSp mod">
        <pc:chgData name="Linda Dy" userId="e26ff858-ebfd-464d-9b40-fa237fb09ed9" providerId="ADAL" clId="{0EB0E556-7C15-4EE6-9685-3B7B61F112A9}" dt="2023-09-05T10:01:46.886" v="2" actId="20577"/>
        <pc:sldMkLst>
          <pc:docMk/>
          <pc:sldMk cId="1341406701" sldId="256"/>
        </pc:sldMkLst>
        <pc:graphicFrameChg chg="modGraphic">
          <ac:chgData name="Linda Dy" userId="e26ff858-ebfd-464d-9b40-fa237fb09ed9" providerId="ADAL" clId="{0EB0E556-7C15-4EE6-9685-3B7B61F112A9}" dt="2023-09-05T10:01:46.886" v="2" actId="20577"/>
          <ac:graphicFrameMkLst>
            <pc:docMk/>
            <pc:sldMk cId="1341406701" sldId="256"/>
            <ac:graphicFrameMk id="5" creationId="{00000000-0000-0000-0000-000000000000}"/>
          </ac:graphicFrameMkLst>
        </pc:graphicFrameChg>
      </pc:sldChg>
    </pc:docChg>
  </pc:docChgLst>
  <pc:docChgLst>
    <pc:chgData name="Linda You Kheang" userId="e26ff858-ebfd-464d-9b40-fa237fb09ed9" providerId="ADAL" clId="{FA09550C-560B-4BE4-B791-D992C934FCED}"/>
    <pc:docChg chg="modSld">
      <pc:chgData name="Linda You Kheang" userId="e26ff858-ebfd-464d-9b40-fa237fb09ed9" providerId="ADAL" clId="{FA09550C-560B-4BE4-B791-D992C934FCED}" dt="2022-04-08T09:31:51.890" v="31" actId="12"/>
      <pc:docMkLst>
        <pc:docMk/>
      </pc:docMkLst>
      <pc:sldChg chg="addSp modSp mod">
        <pc:chgData name="Linda You Kheang" userId="e26ff858-ebfd-464d-9b40-fa237fb09ed9" providerId="ADAL" clId="{FA09550C-560B-4BE4-B791-D992C934FCED}" dt="2022-04-08T09:31:51.890" v="31" actId="12"/>
        <pc:sldMkLst>
          <pc:docMk/>
          <pc:sldMk cId="1986916721" sldId="257"/>
        </pc:sldMkLst>
        <pc:spChg chg="mod">
          <ac:chgData name="Linda You Kheang" userId="e26ff858-ebfd-464d-9b40-fa237fb09ed9" providerId="ADAL" clId="{FA09550C-560B-4BE4-B791-D992C934FCED}" dt="2022-04-08T09:31:43.939" v="30" actId="20577"/>
          <ac:spMkLst>
            <pc:docMk/>
            <pc:sldMk cId="1986916721" sldId="257"/>
            <ac:spMk id="4" creationId="{00000000-0000-0000-0000-000000000000}"/>
          </ac:spMkLst>
        </pc:spChg>
        <pc:spChg chg="add mod">
          <ac:chgData name="Linda You Kheang" userId="e26ff858-ebfd-464d-9b40-fa237fb09ed9" providerId="ADAL" clId="{FA09550C-560B-4BE4-B791-D992C934FCED}" dt="2022-04-08T09:29:13.734" v="12" actId="20577"/>
          <ac:spMkLst>
            <pc:docMk/>
            <pc:sldMk cId="1986916721" sldId="257"/>
            <ac:spMk id="10" creationId="{EF9EC935-9927-4AC5-BB4F-64485C85CF30}"/>
          </ac:spMkLst>
        </pc:spChg>
        <pc:spChg chg="add mod">
          <ac:chgData name="Linda You Kheang" userId="e26ff858-ebfd-464d-9b40-fa237fb09ed9" providerId="ADAL" clId="{FA09550C-560B-4BE4-B791-D992C934FCED}" dt="2022-04-08T09:31:51.890" v="31" actId="12"/>
          <ac:spMkLst>
            <pc:docMk/>
            <pc:sldMk cId="1986916721" sldId="257"/>
            <ac:spMk id="12" creationId="{27CFB4D2-06BC-4A1E-A4A8-EDA07D0B7D64}"/>
          </ac:spMkLst>
        </pc:spChg>
        <pc:cxnChg chg="add mod">
          <ac:chgData name="Linda You Kheang" userId="e26ff858-ebfd-464d-9b40-fa237fb09ed9" providerId="ADAL" clId="{FA09550C-560B-4BE4-B791-D992C934FCED}" dt="2022-04-08T09:17:37.824" v="3" actId="14100"/>
          <ac:cxnSpMkLst>
            <pc:docMk/>
            <pc:sldMk cId="1986916721" sldId="257"/>
            <ac:cxnSpMk id="9" creationId="{A2B42654-6EB2-48EB-ACFE-E9F8A391435D}"/>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8427" cy="511731"/>
          </a:xfrm>
          <a:prstGeom prst="rect">
            <a:avLst/>
          </a:prstGeom>
        </p:spPr>
        <p:txBody>
          <a:bodyPr vert="horz" lIns="95547" tIns="47773" rIns="95547" bIns="47773" rtlCol="0"/>
          <a:lstStyle>
            <a:lvl1pPr algn="l">
              <a:defRPr sz="1300"/>
            </a:lvl1pPr>
          </a:lstStyle>
          <a:p>
            <a:endParaRPr lang="fr-FR"/>
          </a:p>
        </p:txBody>
      </p:sp>
      <p:sp>
        <p:nvSpPr>
          <p:cNvPr id="3" name="Espace réservé de la date 2"/>
          <p:cNvSpPr>
            <a:spLocks noGrp="1"/>
          </p:cNvSpPr>
          <p:nvPr>
            <p:ph type="dt" idx="1"/>
          </p:nvPr>
        </p:nvSpPr>
        <p:spPr>
          <a:xfrm>
            <a:off x="4023993" y="0"/>
            <a:ext cx="3078427" cy="511731"/>
          </a:xfrm>
          <a:prstGeom prst="rect">
            <a:avLst/>
          </a:prstGeom>
        </p:spPr>
        <p:txBody>
          <a:bodyPr vert="horz" lIns="95547" tIns="47773" rIns="95547" bIns="47773" rtlCol="0"/>
          <a:lstStyle>
            <a:lvl1pPr algn="r">
              <a:defRPr sz="1300"/>
            </a:lvl1pPr>
          </a:lstStyle>
          <a:p>
            <a:fld id="{4B6248A3-1831-4031-95D9-5DCBAEFFF38C}" type="datetimeFigureOut">
              <a:rPr lang="fr-FR" smtClean="0"/>
              <a:t>04/12/2023</a:t>
            </a:fld>
            <a:endParaRPr lang="fr-FR"/>
          </a:p>
        </p:txBody>
      </p:sp>
      <p:sp>
        <p:nvSpPr>
          <p:cNvPr id="4" name="Espace réservé de l'image des diapositives 3"/>
          <p:cNvSpPr>
            <a:spLocks noGrp="1" noRot="1" noChangeAspect="1"/>
          </p:cNvSpPr>
          <p:nvPr>
            <p:ph type="sldImg" idx="2"/>
          </p:nvPr>
        </p:nvSpPr>
        <p:spPr>
          <a:xfrm>
            <a:off x="2214563" y="768350"/>
            <a:ext cx="2674937" cy="3836988"/>
          </a:xfrm>
          <a:prstGeom prst="rect">
            <a:avLst/>
          </a:prstGeom>
          <a:noFill/>
          <a:ln w="12700">
            <a:solidFill>
              <a:prstClr val="black"/>
            </a:solidFill>
          </a:ln>
        </p:spPr>
        <p:txBody>
          <a:bodyPr vert="horz" lIns="95547" tIns="47773" rIns="95547" bIns="47773" rtlCol="0" anchor="ctr"/>
          <a:lstStyle/>
          <a:p>
            <a:endParaRPr lang="fr-FR"/>
          </a:p>
        </p:txBody>
      </p:sp>
      <p:sp>
        <p:nvSpPr>
          <p:cNvPr id="5" name="Espace réservé des commentaires 4"/>
          <p:cNvSpPr>
            <a:spLocks noGrp="1"/>
          </p:cNvSpPr>
          <p:nvPr>
            <p:ph type="body" sz="quarter" idx="3"/>
          </p:nvPr>
        </p:nvSpPr>
        <p:spPr>
          <a:xfrm>
            <a:off x="710407" y="4861443"/>
            <a:ext cx="5683250" cy="4605576"/>
          </a:xfrm>
          <a:prstGeom prst="rect">
            <a:avLst/>
          </a:prstGeom>
        </p:spPr>
        <p:txBody>
          <a:bodyPr vert="horz" lIns="95547" tIns="47773" rIns="95547" bIns="4777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721107"/>
            <a:ext cx="3078427" cy="511731"/>
          </a:xfrm>
          <a:prstGeom prst="rect">
            <a:avLst/>
          </a:prstGeom>
        </p:spPr>
        <p:txBody>
          <a:bodyPr vert="horz" lIns="95547" tIns="47773" rIns="95547" bIns="4777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3" y="9721107"/>
            <a:ext cx="3078427" cy="511731"/>
          </a:xfrm>
          <a:prstGeom prst="rect">
            <a:avLst/>
          </a:prstGeom>
        </p:spPr>
        <p:txBody>
          <a:bodyPr vert="horz" lIns="95547" tIns="47773" rIns="95547" bIns="47773" rtlCol="0" anchor="b"/>
          <a:lstStyle>
            <a:lvl1pPr algn="r">
              <a:defRPr sz="1300"/>
            </a:lvl1pPr>
          </a:lstStyle>
          <a:p>
            <a:fld id="{D491B1A9-238C-4FFD-88A8-CB943237F49F}" type="slidenum">
              <a:rPr lang="fr-FR" smtClean="0"/>
              <a:t>‹N°›</a:t>
            </a:fld>
            <a:endParaRPr lang="fr-FR"/>
          </a:p>
        </p:txBody>
      </p:sp>
    </p:spTree>
    <p:extLst>
      <p:ext uri="{BB962C8B-B14F-4D97-AF65-F5344CB8AC3E}">
        <p14:creationId xmlns:p14="http://schemas.microsoft.com/office/powerpoint/2010/main" val="3964519528"/>
      </p:ext>
    </p:extLst>
  </p:cSld>
  <p:clrMap bg1="lt1" tx1="dk1" bg2="lt2" tx2="dk2" accent1="accent1" accent2="accent2" accent3="accent3" accent4="accent4" accent5="accent5" accent6="accent6" hlink="hlink" folHlink="folHlink"/>
  <p:notesStyle>
    <a:lvl1pPr marL="0" algn="l" defTabSz="1001908" rtl="0" eaLnBrk="1" latinLnBrk="0" hangingPunct="1">
      <a:defRPr sz="1300" kern="1200">
        <a:solidFill>
          <a:schemeClr val="tx1"/>
        </a:solidFill>
        <a:latin typeface="+mn-lt"/>
        <a:ea typeface="+mn-ea"/>
        <a:cs typeface="+mn-cs"/>
      </a:defRPr>
    </a:lvl1pPr>
    <a:lvl2pPr marL="500954" algn="l" defTabSz="1001908" rtl="0" eaLnBrk="1" latinLnBrk="0" hangingPunct="1">
      <a:defRPr sz="1300" kern="1200">
        <a:solidFill>
          <a:schemeClr val="tx1"/>
        </a:solidFill>
        <a:latin typeface="+mn-lt"/>
        <a:ea typeface="+mn-ea"/>
        <a:cs typeface="+mn-cs"/>
      </a:defRPr>
    </a:lvl2pPr>
    <a:lvl3pPr marL="1001908" algn="l" defTabSz="1001908" rtl="0" eaLnBrk="1" latinLnBrk="0" hangingPunct="1">
      <a:defRPr sz="1300" kern="1200">
        <a:solidFill>
          <a:schemeClr val="tx1"/>
        </a:solidFill>
        <a:latin typeface="+mn-lt"/>
        <a:ea typeface="+mn-ea"/>
        <a:cs typeface="+mn-cs"/>
      </a:defRPr>
    </a:lvl3pPr>
    <a:lvl4pPr marL="1502862" algn="l" defTabSz="1001908" rtl="0" eaLnBrk="1" latinLnBrk="0" hangingPunct="1">
      <a:defRPr sz="1300" kern="1200">
        <a:solidFill>
          <a:schemeClr val="tx1"/>
        </a:solidFill>
        <a:latin typeface="+mn-lt"/>
        <a:ea typeface="+mn-ea"/>
        <a:cs typeface="+mn-cs"/>
      </a:defRPr>
    </a:lvl4pPr>
    <a:lvl5pPr marL="2003816" algn="l" defTabSz="1001908" rtl="0" eaLnBrk="1" latinLnBrk="0" hangingPunct="1">
      <a:defRPr sz="1300" kern="1200">
        <a:solidFill>
          <a:schemeClr val="tx1"/>
        </a:solidFill>
        <a:latin typeface="+mn-lt"/>
        <a:ea typeface="+mn-ea"/>
        <a:cs typeface="+mn-cs"/>
      </a:defRPr>
    </a:lvl5pPr>
    <a:lvl6pPr marL="2504770" algn="l" defTabSz="1001908" rtl="0" eaLnBrk="1" latinLnBrk="0" hangingPunct="1">
      <a:defRPr sz="1300" kern="1200">
        <a:solidFill>
          <a:schemeClr val="tx1"/>
        </a:solidFill>
        <a:latin typeface="+mn-lt"/>
        <a:ea typeface="+mn-ea"/>
        <a:cs typeface="+mn-cs"/>
      </a:defRPr>
    </a:lvl6pPr>
    <a:lvl7pPr marL="3005724" algn="l" defTabSz="1001908" rtl="0" eaLnBrk="1" latinLnBrk="0" hangingPunct="1">
      <a:defRPr sz="1300" kern="1200">
        <a:solidFill>
          <a:schemeClr val="tx1"/>
        </a:solidFill>
        <a:latin typeface="+mn-lt"/>
        <a:ea typeface="+mn-ea"/>
        <a:cs typeface="+mn-cs"/>
      </a:defRPr>
    </a:lvl7pPr>
    <a:lvl8pPr marL="3506678" algn="l" defTabSz="1001908" rtl="0" eaLnBrk="1" latinLnBrk="0" hangingPunct="1">
      <a:defRPr sz="1300" kern="1200">
        <a:solidFill>
          <a:schemeClr val="tx1"/>
        </a:solidFill>
        <a:latin typeface="+mn-lt"/>
        <a:ea typeface="+mn-ea"/>
        <a:cs typeface="+mn-cs"/>
      </a:defRPr>
    </a:lvl8pPr>
    <a:lvl9pPr marL="4007632" algn="l" defTabSz="100190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491B1A9-238C-4FFD-88A8-CB943237F49F}" type="slidenum">
              <a:rPr lang="fr-FR" smtClean="0"/>
              <a:t>1</a:t>
            </a:fld>
            <a:endParaRPr lang="fr-FR"/>
          </a:p>
        </p:txBody>
      </p:sp>
    </p:spTree>
    <p:extLst>
      <p:ext uri="{BB962C8B-B14F-4D97-AF65-F5344CB8AC3E}">
        <p14:creationId xmlns:p14="http://schemas.microsoft.com/office/powerpoint/2010/main" val="207043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40068" y="3209941"/>
            <a:ext cx="6120765" cy="2214905"/>
          </a:xfrm>
        </p:spPr>
        <p:txBody>
          <a:bodyPr/>
          <a:lstStyle/>
          <a:p>
            <a:r>
              <a:rPr lang="fr-FR"/>
              <a:t>Modifiez le style du titre</a:t>
            </a:r>
          </a:p>
        </p:txBody>
      </p:sp>
      <p:sp>
        <p:nvSpPr>
          <p:cNvPr id="3" name="Sous-titre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E2D08F3-2C80-4B0F-A7FE-E9C19CD32E3D}"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686478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E2D08F3-2C80-4B0F-A7FE-E9C19CD32E3D}"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77264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15489" y="552531"/>
            <a:ext cx="1215152" cy="11753831"/>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70034" y="552531"/>
            <a:ext cx="3525441" cy="1175383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E2D08F3-2C80-4B0F-A7FE-E9C19CD32E3D}"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200215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E2D08F3-2C80-4B0F-A7FE-E9C19CD32E3D}"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144000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68822" y="6639934"/>
            <a:ext cx="6120765" cy="2052256"/>
          </a:xfrm>
        </p:spPr>
        <p:txBody>
          <a:bodyPr anchor="t"/>
          <a:lstStyle>
            <a:lvl1pPr algn="l">
              <a:defRPr sz="4400" b="1" cap="all"/>
            </a:lvl1pPr>
          </a:lstStyle>
          <a:p>
            <a:r>
              <a:rPr lang="fr-FR"/>
              <a:t>Modifiez le style du titre</a:t>
            </a:r>
          </a:p>
        </p:txBody>
      </p:sp>
      <p:sp>
        <p:nvSpPr>
          <p:cNvPr id="3" name="Espace réservé du texte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E2D08F3-2C80-4B0F-A7FE-E9C19CD32E3D}" type="datetimeFigureOut">
              <a:rPr lang="fr-FR" smtClean="0"/>
              <a:t>04/12/2023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154416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70034" y="3214724"/>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760346" y="3214724"/>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E2D08F3-2C80-4B0F-A7FE-E9C19CD32E3D}" type="datetimeFigureOut">
              <a:rPr lang="fr-FR" smtClean="0"/>
              <a:t>04/12/2023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3628947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0045" y="413801"/>
            <a:ext cx="6480810" cy="1722173"/>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E2D08F3-2C80-4B0F-A7FE-E9C19CD32E3D}" type="datetimeFigureOut">
              <a:rPr lang="fr-FR" smtClean="0"/>
              <a:t>04/12/2023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332946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E2D08F3-2C80-4B0F-A7FE-E9C19CD32E3D}" type="datetimeFigureOut">
              <a:rPr lang="fr-FR" smtClean="0"/>
              <a:t>04/12/2023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296101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E2D08F3-2C80-4B0F-A7FE-E9C19CD32E3D}" type="datetimeFigureOut">
              <a:rPr lang="fr-FR" smtClean="0"/>
              <a:t>04/12/2023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194331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0045" y="411408"/>
            <a:ext cx="2369047" cy="1750876"/>
          </a:xfrm>
        </p:spPr>
        <p:txBody>
          <a:bodyPr anchor="b"/>
          <a:lstStyle>
            <a:lvl1pPr algn="l">
              <a:defRPr sz="2200" b="1"/>
            </a:lvl1pPr>
          </a:lstStyle>
          <a:p>
            <a:r>
              <a:rPr lang="fr-FR"/>
              <a:t>Modifiez le style du titre</a:t>
            </a:r>
          </a:p>
        </p:txBody>
      </p:sp>
      <p:sp>
        <p:nvSpPr>
          <p:cNvPr id="3" name="Espace réservé du contenu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E2D08F3-2C80-4B0F-A7FE-E9C19CD32E3D}" type="datetimeFigureOut">
              <a:rPr lang="fr-FR" smtClean="0"/>
              <a:t>04/12/2023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283123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11427" y="7233127"/>
            <a:ext cx="4320540" cy="853912"/>
          </a:xfrm>
        </p:spPr>
        <p:txBody>
          <a:bodyPr anchor="b"/>
          <a:lstStyle>
            <a:lvl1pPr algn="l">
              <a:defRPr sz="2200" b="1"/>
            </a:lvl1pPr>
          </a:lstStyle>
          <a:p>
            <a:r>
              <a:rPr lang="fr-FR"/>
              <a:t>Modifiez le style du titre</a:t>
            </a:r>
          </a:p>
        </p:txBody>
      </p:sp>
      <p:sp>
        <p:nvSpPr>
          <p:cNvPr id="3" name="Espace réservé pour une image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lang="fr-FR"/>
          </a:p>
        </p:txBody>
      </p:sp>
      <p:sp>
        <p:nvSpPr>
          <p:cNvPr id="4" name="Espace réservé du texte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E2D08F3-2C80-4B0F-A7FE-E9C19CD32E3D}" type="datetimeFigureOut">
              <a:rPr lang="fr-FR" smtClean="0"/>
              <a:t>04/12/2023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3E792D-3C58-4B1F-B7CC-85CEFCC48745}" type="slidenum">
              <a:rPr lang="fr-FR" smtClean="0"/>
              <a:t>‹N°›</a:t>
            </a:fld>
            <a:endParaRPr lang="fr-FR"/>
          </a:p>
        </p:txBody>
      </p:sp>
    </p:spTree>
    <p:extLst>
      <p:ext uri="{BB962C8B-B14F-4D97-AF65-F5344CB8AC3E}">
        <p14:creationId xmlns:p14="http://schemas.microsoft.com/office/powerpoint/2010/main" val="210294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lang="fr-FR"/>
              <a:t>Modifiez le style du titre</a:t>
            </a:r>
          </a:p>
        </p:txBody>
      </p:sp>
      <p:sp>
        <p:nvSpPr>
          <p:cNvPr id="3" name="Espace réservé du texte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7E2D08F3-2C80-4B0F-A7FE-E9C19CD32E3D}" type="datetimeFigureOut">
              <a:rPr lang="fr-FR" smtClean="0"/>
              <a:t>04/12/2023</a:t>
            </a:fld>
            <a:endParaRPr lang="fr-FR"/>
          </a:p>
        </p:txBody>
      </p:sp>
      <p:sp>
        <p:nvSpPr>
          <p:cNvPr id="5" name="Espace réservé du pied de page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273E792D-3C58-4B1F-B7CC-85CEFCC48745}" type="slidenum">
              <a:rPr lang="fr-FR" smtClean="0"/>
              <a:t>‹N°›</a:t>
            </a:fld>
            <a:endParaRPr lang="fr-FR"/>
          </a:p>
        </p:txBody>
      </p:sp>
    </p:spTree>
    <p:extLst>
      <p:ext uri="{BB962C8B-B14F-4D97-AF65-F5344CB8AC3E}">
        <p14:creationId xmlns:p14="http://schemas.microsoft.com/office/powerpoint/2010/main" val="3805869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14050" indent="-313096" algn="l" defTabSz="1001908"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01908" rtl="0" eaLnBrk="1" latinLnBrk="0" hangingPunct="1">
        <a:defRPr sz="2000" kern="1200">
          <a:solidFill>
            <a:schemeClr val="tx1"/>
          </a:solidFill>
          <a:latin typeface="+mn-lt"/>
          <a:ea typeface="+mn-ea"/>
          <a:cs typeface="+mn-cs"/>
        </a:defRPr>
      </a:lvl1pPr>
      <a:lvl2pPr marL="500954" algn="l" defTabSz="1001908" rtl="0" eaLnBrk="1" latinLnBrk="0" hangingPunct="1">
        <a:defRPr sz="2000" kern="1200">
          <a:solidFill>
            <a:schemeClr val="tx1"/>
          </a:solidFill>
          <a:latin typeface="+mn-lt"/>
          <a:ea typeface="+mn-ea"/>
          <a:cs typeface="+mn-cs"/>
        </a:defRPr>
      </a:lvl2pPr>
      <a:lvl3pPr marL="1001908" algn="l" defTabSz="1001908" rtl="0" eaLnBrk="1" latinLnBrk="0" hangingPunct="1">
        <a:defRPr sz="2000" kern="1200">
          <a:solidFill>
            <a:schemeClr val="tx1"/>
          </a:solidFill>
          <a:latin typeface="+mn-lt"/>
          <a:ea typeface="+mn-ea"/>
          <a:cs typeface="+mn-cs"/>
        </a:defRPr>
      </a:lvl3pPr>
      <a:lvl4pPr marL="1502862" algn="l" defTabSz="1001908" rtl="0" eaLnBrk="1" latinLnBrk="0" hangingPunct="1">
        <a:defRPr sz="2000" kern="1200">
          <a:solidFill>
            <a:schemeClr val="tx1"/>
          </a:solidFill>
          <a:latin typeface="+mn-lt"/>
          <a:ea typeface="+mn-ea"/>
          <a:cs typeface="+mn-cs"/>
        </a:defRPr>
      </a:lvl4pPr>
      <a:lvl5pPr marL="2003816" algn="l" defTabSz="1001908" rtl="0" eaLnBrk="1" latinLnBrk="0" hangingPunct="1">
        <a:defRPr sz="2000" kern="1200">
          <a:solidFill>
            <a:schemeClr val="tx1"/>
          </a:solidFill>
          <a:latin typeface="+mn-lt"/>
          <a:ea typeface="+mn-ea"/>
          <a:cs typeface="+mn-cs"/>
        </a:defRPr>
      </a:lvl5pPr>
      <a:lvl6pPr marL="2504770" algn="l" defTabSz="1001908" rtl="0" eaLnBrk="1" latinLnBrk="0" hangingPunct="1">
        <a:defRPr sz="2000" kern="1200">
          <a:solidFill>
            <a:schemeClr val="tx1"/>
          </a:solidFill>
          <a:latin typeface="+mn-lt"/>
          <a:ea typeface="+mn-ea"/>
          <a:cs typeface="+mn-cs"/>
        </a:defRPr>
      </a:lvl6pPr>
      <a:lvl7pPr marL="3005724" algn="l" defTabSz="1001908" rtl="0" eaLnBrk="1" latinLnBrk="0" hangingPunct="1">
        <a:defRPr sz="2000" kern="1200">
          <a:solidFill>
            <a:schemeClr val="tx1"/>
          </a:solidFill>
          <a:latin typeface="+mn-lt"/>
          <a:ea typeface="+mn-ea"/>
          <a:cs typeface="+mn-cs"/>
        </a:defRPr>
      </a:lvl7pPr>
      <a:lvl8pPr marL="3506678" algn="l" defTabSz="1001908" rtl="0" eaLnBrk="1" latinLnBrk="0" hangingPunct="1">
        <a:defRPr sz="2000" kern="1200">
          <a:solidFill>
            <a:schemeClr val="tx1"/>
          </a:solidFill>
          <a:latin typeface="+mn-lt"/>
          <a:ea typeface="+mn-ea"/>
          <a:cs typeface="+mn-cs"/>
        </a:defRPr>
      </a:lvl8pPr>
      <a:lvl9pPr marL="4007632" algn="l" defTabSz="100190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andrine.lopesdarosa@fabulous-hotels.com" TargetMode="External"/><Relationship Id="rId2" Type="http://schemas.openxmlformats.org/officeDocument/2006/relationships/hyperlink" Target="mailto:frontoffice@explorershotel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325" y="485999"/>
            <a:ext cx="7216225" cy="1887016"/>
          </a:xfrm>
          <a:prstGeom prst="rect">
            <a:avLst/>
          </a:prstGeom>
          <a:noFill/>
        </p:spPr>
        <p:txBody>
          <a:bodyPr wrap="square" lIns="93305" tIns="46653" rIns="93305" bIns="46653" rtlCol="0">
            <a:spAutoFit/>
          </a:bodyPr>
          <a:lstStyle/>
          <a:p>
            <a:r>
              <a:rPr lang="fr-FR" sz="1100" b="1" dirty="0" err="1">
                <a:latin typeface="Gotham Rounded Book" pitchFamily="50" charset="0"/>
              </a:rPr>
              <a:t>Personal</a:t>
            </a:r>
            <a:r>
              <a:rPr lang="fr-FR" sz="1100" b="1" dirty="0">
                <a:latin typeface="Gotham Rounded Book" pitchFamily="50" charset="0"/>
              </a:rPr>
              <a:t> information:</a:t>
            </a:r>
          </a:p>
          <a:p>
            <a:endParaRPr lang="fr-FR" sz="700" dirty="0">
              <a:latin typeface="Gotham Rounded Book" pitchFamily="50" charset="0"/>
            </a:endParaRPr>
          </a:p>
          <a:p>
            <a:r>
              <a:rPr lang="en-US" sz="1050" dirty="0">
                <a:latin typeface="Gotham Rounded Book" pitchFamily="50" charset="0"/>
              </a:rPr>
              <a:t>Name (same as for the booking of your stay):</a:t>
            </a:r>
            <a:r>
              <a:rPr lang="fr-FR" sz="1050" dirty="0">
                <a:latin typeface="Gotham Rounded Book" pitchFamily="50" charset="0"/>
              </a:rPr>
              <a:t>  ………………………………………………</a:t>
            </a:r>
          </a:p>
          <a:p>
            <a:endParaRPr lang="fr-FR" sz="700" dirty="0">
              <a:latin typeface="Gotham Rounded Book" pitchFamily="50" charset="0"/>
            </a:endParaRPr>
          </a:p>
          <a:p>
            <a:r>
              <a:rPr lang="fr-FR" sz="1050" dirty="0">
                <a:latin typeface="Gotham Rounded Book" pitchFamily="50" charset="0"/>
              </a:rPr>
              <a:t>Phone </a:t>
            </a:r>
            <a:r>
              <a:rPr lang="fr-FR" sz="1050" dirty="0" err="1">
                <a:latin typeface="Gotham Rounded Book" pitchFamily="50" charset="0"/>
              </a:rPr>
              <a:t>number</a:t>
            </a:r>
            <a:r>
              <a:rPr lang="fr-FR" sz="1050" dirty="0">
                <a:latin typeface="Gotham Rounded Book" pitchFamily="50" charset="0"/>
              </a:rPr>
              <a:t>: ………………………………………………    Email </a:t>
            </a:r>
            <a:r>
              <a:rPr lang="fr-FR" sz="1050" dirty="0" err="1">
                <a:latin typeface="Gotham Rounded Book" pitchFamily="50" charset="0"/>
              </a:rPr>
              <a:t>adress</a:t>
            </a:r>
            <a:r>
              <a:rPr lang="fr-FR" sz="1050" dirty="0">
                <a:latin typeface="Gotham Rounded Book" pitchFamily="50" charset="0"/>
              </a:rPr>
              <a:t>: ……………………………………………@.....……</a:t>
            </a:r>
          </a:p>
          <a:p>
            <a:endParaRPr lang="fr-FR" sz="700" dirty="0">
              <a:latin typeface="Gotham Rounded Book" pitchFamily="50" charset="0"/>
            </a:endParaRPr>
          </a:p>
          <a:p>
            <a:r>
              <a:rPr lang="fr-FR" sz="1050" dirty="0" err="1">
                <a:latin typeface="Gotham Rounded Book" pitchFamily="50" charset="0"/>
              </a:rPr>
              <a:t>Arrival</a:t>
            </a:r>
            <a:r>
              <a:rPr lang="fr-FR" sz="1050" dirty="0">
                <a:latin typeface="Gotham Rounded Book" pitchFamily="50" charset="0"/>
              </a:rPr>
              <a:t> date:   ..……/………/………….                       Date </a:t>
            </a:r>
            <a:r>
              <a:rPr lang="fr-FR" sz="1050" dirty="0" err="1">
                <a:latin typeface="Gotham Rounded Book" pitchFamily="50" charset="0"/>
              </a:rPr>
              <a:t>wanted</a:t>
            </a:r>
            <a:r>
              <a:rPr lang="fr-FR" sz="1050" dirty="0">
                <a:latin typeface="Gotham Rounded Book" pitchFamily="50" charset="0"/>
              </a:rPr>
              <a:t> for the service:   …..…/………/………….</a:t>
            </a:r>
          </a:p>
          <a:p>
            <a:endParaRPr lang="fr-FR" sz="700" dirty="0">
              <a:latin typeface="Gotham Rounded Book" pitchFamily="50" charset="0"/>
            </a:endParaRPr>
          </a:p>
          <a:p>
            <a:r>
              <a:rPr lang="en-US" sz="1050" dirty="0">
                <a:latin typeface="Gotham Rounded Book" pitchFamily="50" charset="0"/>
              </a:rPr>
              <a:t>First name of your child(</a:t>
            </a:r>
            <a:r>
              <a:rPr lang="en-US" sz="1050" dirty="0" err="1">
                <a:latin typeface="Gotham Rounded Book" pitchFamily="50" charset="0"/>
              </a:rPr>
              <a:t>ren</a:t>
            </a:r>
            <a:r>
              <a:rPr lang="en-US" sz="1050" dirty="0">
                <a:latin typeface="Gotham Rounded Book" pitchFamily="50" charset="0"/>
              </a:rPr>
              <a:t>) concerned by the surprise</a:t>
            </a:r>
            <a:r>
              <a:rPr lang="fr-FR" sz="1050" dirty="0">
                <a:latin typeface="Gotham Rounded Book" pitchFamily="50" charset="0"/>
              </a:rPr>
              <a:t>:  …………………………………………………………………</a:t>
            </a:r>
          </a:p>
          <a:p>
            <a:endParaRPr lang="fr-FR" sz="700" dirty="0">
              <a:latin typeface="Gotham Rounded Book" pitchFamily="50" charset="0"/>
            </a:endParaRPr>
          </a:p>
          <a:p>
            <a:r>
              <a:rPr lang="fr-FR" sz="1100" b="1" dirty="0" err="1">
                <a:latin typeface="Gotham Rounded Book" pitchFamily="50" charset="0"/>
              </a:rPr>
              <a:t>Your</a:t>
            </a:r>
            <a:r>
              <a:rPr lang="fr-FR" sz="1100" b="1" dirty="0">
                <a:latin typeface="Gotham Rounded Book" pitchFamily="50" charset="0"/>
              </a:rPr>
              <a:t> </a:t>
            </a:r>
            <a:r>
              <a:rPr lang="fr-FR" sz="1100" b="1" dirty="0" err="1">
                <a:latin typeface="Gotham Rounded Book" pitchFamily="50" charset="0"/>
              </a:rPr>
              <a:t>Vi’Kids</a:t>
            </a:r>
            <a:r>
              <a:rPr lang="fr-FR" sz="1100" b="1" dirty="0">
                <a:latin typeface="Gotham Rounded Book" pitchFamily="50" charset="0"/>
              </a:rPr>
              <a:t> </a:t>
            </a:r>
            <a:r>
              <a:rPr lang="fr-FR" sz="1100" b="1" dirty="0" err="1">
                <a:latin typeface="Gotham Rounded Book" pitchFamily="50" charset="0"/>
              </a:rPr>
              <a:t>offer</a:t>
            </a:r>
            <a:r>
              <a:rPr lang="fr-FR" sz="1100" b="1" dirty="0">
                <a:latin typeface="Gotham Rounded Book" pitchFamily="50" charset="0"/>
              </a:rPr>
              <a:t>:</a:t>
            </a:r>
          </a:p>
          <a:p>
            <a:endParaRPr lang="fr-FR" sz="700" dirty="0">
              <a:latin typeface="Gotham Rounded Book" pitchFamily="50" charset="0"/>
            </a:endParaRPr>
          </a:p>
          <a:p>
            <a:r>
              <a:rPr lang="en-US" sz="1050" dirty="0">
                <a:latin typeface="Gotham Rounded Book" pitchFamily="50" charset="0"/>
              </a:rPr>
              <a:t>Please choose your offer by ticking the right box:</a:t>
            </a:r>
            <a:endParaRPr lang="fr-FR" sz="1050" dirty="0">
              <a:latin typeface="Gotham Rounded Book" pitchFamily="50"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656332258"/>
              </p:ext>
            </p:extLst>
          </p:nvPr>
        </p:nvGraphicFramePr>
        <p:xfrm>
          <a:off x="112962" y="2430215"/>
          <a:ext cx="7015880" cy="2538172"/>
        </p:xfrm>
        <a:graphic>
          <a:graphicData uri="http://schemas.openxmlformats.org/drawingml/2006/table">
            <a:tbl>
              <a:tblPr>
                <a:tableStyleId>{073A0DAA-6AF3-43AB-8588-CEC1D06C72B9}</a:tableStyleId>
              </a:tblPr>
              <a:tblGrid>
                <a:gridCol w="492764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tblGrid>
              <a:tr h="243448">
                <a:tc>
                  <a:txBody>
                    <a:bodyPr/>
                    <a:lstStyle/>
                    <a:p>
                      <a:pPr algn="l" fontAlgn="ctr"/>
                      <a:r>
                        <a:rPr lang="fr-FR" sz="1050" b="0" i="0" u="none" strike="noStrike" dirty="0">
                          <a:solidFill>
                            <a:srgbClr val="000000"/>
                          </a:solidFill>
                          <a:effectLst/>
                          <a:latin typeface="Gotham Rounded Book" pitchFamily="50" charset="0"/>
                        </a:rPr>
                        <a:t>Packs</a:t>
                      </a:r>
                    </a:p>
                  </a:txBody>
                  <a:tcPr marL="108000" marR="108000" marT="36000" marB="36000" anchor="ctr">
                    <a:solidFill>
                      <a:srgbClr val="D3E4E5"/>
                    </a:solidFill>
                  </a:tcPr>
                </a:tc>
                <a:tc>
                  <a:txBody>
                    <a:bodyPr/>
                    <a:lstStyle/>
                    <a:p>
                      <a:pPr algn="ctr" fontAlgn="ctr"/>
                      <a:r>
                        <a:rPr lang="fr-FR" sz="1050" b="0" i="0" u="none" strike="noStrike" dirty="0">
                          <a:solidFill>
                            <a:srgbClr val="000000"/>
                          </a:solidFill>
                          <a:effectLst/>
                          <a:latin typeface="Gotham Rounded Book" pitchFamily="50" charset="0"/>
                        </a:rPr>
                        <a:t>Price</a:t>
                      </a:r>
                    </a:p>
                  </a:txBody>
                  <a:tcPr marL="108000" marR="108000" marT="36000" marB="36000" anchor="ctr">
                    <a:solidFill>
                      <a:srgbClr val="D3E4E5"/>
                    </a:solidFill>
                  </a:tcPr>
                </a:tc>
                <a:tc>
                  <a:txBody>
                    <a:bodyPr/>
                    <a:lstStyle/>
                    <a:p>
                      <a:pPr algn="ctr" fontAlgn="ctr"/>
                      <a:r>
                        <a:rPr lang="fr-FR" sz="1050" b="0" i="0" u="none" strike="noStrike" dirty="0" err="1">
                          <a:solidFill>
                            <a:srgbClr val="000000"/>
                          </a:solidFill>
                          <a:effectLst/>
                          <a:latin typeface="Gotham Rounded Book" pitchFamily="50" charset="0"/>
                        </a:rPr>
                        <a:t>Quantity</a:t>
                      </a:r>
                      <a:endParaRPr lang="fr-FR" sz="1050" b="0" i="0" u="none" strike="noStrike" dirty="0">
                        <a:solidFill>
                          <a:srgbClr val="000000"/>
                        </a:solidFill>
                        <a:effectLst/>
                        <a:latin typeface="Gotham Rounded Book" pitchFamily="50" charset="0"/>
                      </a:endParaRPr>
                    </a:p>
                  </a:txBody>
                  <a:tcPr marL="108000" marR="108000" marT="36000" marB="36000" anchor="ctr">
                    <a:solidFill>
                      <a:srgbClr val="D3E4E5"/>
                    </a:solidFill>
                  </a:tcPr>
                </a:tc>
                <a:tc>
                  <a:txBody>
                    <a:bodyPr/>
                    <a:lstStyle/>
                    <a:p>
                      <a:pPr algn="l" fontAlgn="b"/>
                      <a:endParaRPr lang="fr-FR" sz="1050" b="0" i="0" u="none" strike="noStrike" dirty="0">
                        <a:solidFill>
                          <a:srgbClr val="000000"/>
                        </a:solidFill>
                        <a:effectLst/>
                        <a:latin typeface="Gotham Rounded Book" pitchFamily="50" charset="0"/>
                      </a:endParaRPr>
                    </a:p>
                  </a:txBody>
                  <a:tcPr marL="108000" marR="108000" marT="36000" marB="36000" anchor="ctr">
                    <a:solidFill>
                      <a:srgbClr val="D3E4E5"/>
                    </a:solidFill>
                  </a:tcPr>
                </a:tc>
                <a:extLst>
                  <a:ext uri="{0D108BD9-81ED-4DB2-BD59-A6C34878D82A}">
                    <a16:rowId xmlns:a16="http://schemas.microsoft.com/office/drawing/2014/main" val="10000"/>
                  </a:ext>
                </a:extLst>
              </a:tr>
              <a:tr h="1152128">
                <a:tc>
                  <a:txBody>
                    <a:bodyPr/>
                    <a:lstStyle/>
                    <a:p>
                      <a:r>
                        <a:rPr lang="fr-FR" sz="1050" u="sng" strike="noStrike" dirty="0">
                          <a:effectLst/>
                          <a:latin typeface="Gotham Rounded Book" pitchFamily="50" charset="0"/>
                        </a:rPr>
                        <a:t>The </a:t>
                      </a:r>
                      <a:r>
                        <a:rPr lang="fr-FR" sz="1050" u="sng" strike="noStrike" dirty="0" err="1">
                          <a:effectLst/>
                          <a:latin typeface="Gotham Rounded Book" pitchFamily="50" charset="0"/>
                        </a:rPr>
                        <a:t>Sailor’s</a:t>
                      </a:r>
                      <a:r>
                        <a:rPr lang="fr-FR" sz="1050" u="sng" strike="noStrike" dirty="0">
                          <a:effectLst/>
                          <a:latin typeface="Gotham Rounded Book" pitchFamily="50" charset="0"/>
                        </a:rPr>
                        <a:t> Pack</a:t>
                      </a:r>
                      <a:br>
                        <a:rPr lang="fr-FR" sz="1100" u="sng" strike="noStrike" dirty="0">
                          <a:effectLst/>
                          <a:latin typeface="Gotham Rounded Book" pitchFamily="50" charset="0"/>
                        </a:rPr>
                      </a:br>
                      <a:br>
                        <a:rPr lang="fr-FR" sz="1050" b="0" i="0" u="none" strike="noStrike" kern="1200" baseline="0" dirty="0">
                          <a:solidFill>
                            <a:schemeClr val="dk1"/>
                          </a:solidFill>
                          <a:latin typeface="Gotham Rounded Book" pitchFamily="50" charset="0"/>
                          <a:ea typeface="+mn-ea"/>
                          <a:cs typeface="+mn-cs"/>
                        </a:rPr>
                      </a:br>
                      <a:r>
                        <a:rPr lang="en-US" sz="1050" b="0" i="0" u="none" strike="noStrike" kern="1200" baseline="0" dirty="0">
                          <a:solidFill>
                            <a:schemeClr val="dk1"/>
                          </a:solidFill>
                          <a:latin typeface="Gotham Rounded Book" pitchFamily="50" charset="0"/>
                          <a:ea typeface="+mn-ea"/>
                          <a:cs typeface="+mn-cs"/>
                        </a:rPr>
                        <a:t>-Upon your arrival in your room: </a:t>
                      </a:r>
                      <a:r>
                        <a:rPr lang="en-US" sz="1050" b="0" i="0" u="none" strike="noStrike" kern="1200" baseline="0" dirty="0" err="1">
                          <a:solidFill>
                            <a:schemeClr val="dk1"/>
                          </a:solidFill>
                          <a:latin typeface="Gotham Rounded Book" pitchFamily="50" charset="0"/>
                          <a:ea typeface="+mn-ea"/>
                          <a:cs typeface="+mn-cs"/>
                        </a:rPr>
                        <a:t>ballons</a:t>
                      </a:r>
                      <a:r>
                        <a:rPr lang="en-US" sz="1050" b="0" i="0" u="none" strike="noStrike" kern="1200" baseline="0" dirty="0">
                          <a:solidFill>
                            <a:schemeClr val="dk1"/>
                          </a:solidFill>
                          <a:latin typeface="Gotham Rounded Book" pitchFamily="50" charset="0"/>
                          <a:ea typeface="+mn-ea"/>
                          <a:cs typeface="+mn-cs"/>
                        </a:rPr>
                        <a:t> and sweets</a:t>
                      </a:r>
                    </a:p>
                    <a:p>
                      <a:r>
                        <a:rPr lang="en-US" sz="1050" b="0" i="0" u="none" strike="noStrike" kern="1200" baseline="0" dirty="0">
                          <a:solidFill>
                            <a:schemeClr val="dk1"/>
                          </a:solidFill>
                          <a:latin typeface="Gotham Rounded Book" pitchFamily="50" charset="0"/>
                          <a:ea typeface="+mn-ea"/>
                          <a:cs typeface="+mn-cs"/>
                        </a:rPr>
                        <a:t>-A voucher for one movie at the XD cinema, open from 6pm to 10 pm</a:t>
                      </a:r>
                    </a:p>
                    <a:p>
                      <a:r>
                        <a:rPr lang="en-US" sz="1050" b="0" i="0" u="none" strike="noStrike" kern="1200" baseline="0" dirty="0">
                          <a:solidFill>
                            <a:schemeClr val="dk1"/>
                          </a:solidFill>
                          <a:latin typeface="Gotham Rounded Book" pitchFamily="50" charset="0"/>
                          <a:ea typeface="+mn-ea"/>
                          <a:cs typeface="+mn-cs"/>
                        </a:rPr>
                        <a:t>-An explorer’s diploma with the first name of your child(ren)</a:t>
                      </a:r>
                    </a:p>
                    <a:p>
                      <a:r>
                        <a:rPr lang="en-US" sz="1050" b="0" i="0" u="none" strike="noStrike" kern="1200" baseline="0" dirty="0">
                          <a:solidFill>
                            <a:schemeClr val="dk1"/>
                          </a:solidFill>
                          <a:latin typeface="Gotham Rounded Book" pitchFamily="50" charset="0"/>
                          <a:ea typeface="+mn-ea"/>
                          <a:cs typeface="+mn-cs"/>
                        </a:rPr>
                        <a:t>-An </a:t>
                      </a:r>
                      <a:r>
                        <a:rPr lang="en-US" sz="1050" b="0" i="0" u="none" strike="noStrike" kern="1200" baseline="0">
                          <a:solidFill>
                            <a:schemeClr val="dk1"/>
                          </a:solidFill>
                          <a:latin typeface="Gotham Rounded Book" pitchFamily="50" charset="0"/>
                          <a:ea typeface="+mn-ea"/>
                          <a:cs typeface="+mn-cs"/>
                        </a:rPr>
                        <a:t>Explorers cap </a:t>
                      </a:r>
                      <a:r>
                        <a:rPr lang="en-US" sz="1050" b="0" i="0" u="none" strike="noStrike" kern="1200" baseline="0" dirty="0">
                          <a:solidFill>
                            <a:schemeClr val="dk1"/>
                          </a:solidFill>
                          <a:latin typeface="Gotham Rounded Book" pitchFamily="50" charset="0"/>
                          <a:ea typeface="+mn-ea"/>
                          <a:cs typeface="+mn-cs"/>
                        </a:rPr>
                        <a:t>to remember your stay at the hotel</a:t>
                      </a:r>
                      <a:endParaRPr lang="fr-FR" sz="1050" b="0" i="0" u="none" strike="noStrike" kern="1200" baseline="0" dirty="0">
                        <a:solidFill>
                          <a:schemeClr val="dk1"/>
                        </a:solidFill>
                        <a:latin typeface="Gotham Rounded Book" pitchFamily="50" charset="0"/>
                        <a:ea typeface="+mn-ea"/>
                        <a:cs typeface="+mn-cs"/>
                      </a:endParaRPr>
                    </a:p>
                  </a:txBody>
                  <a:tcPr marL="36000" marR="36000" marT="36000" marB="36000" anchor="ctr">
                    <a:solidFill>
                      <a:srgbClr val="D3E4E5"/>
                    </a:solidFill>
                  </a:tcPr>
                </a:tc>
                <a:tc>
                  <a:txBody>
                    <a:bodyPr/>
                    <a:lstStyle/>
                    <a:p>
                      <a:pPr algn="ctr" fontAlgn="ctr"/>
                      <a:r>
                        <a:rPr lang="fr-FR" sz="1050" u="none" strike="noStrike" dirty="0">
                          <a:effectLst/>
                          <a:latin typeface="Gotham Rounded Book" pitchFamily="50" charset="0"/>
                        </a:rPr>
                        <a:t>12 €</a:t>
                      </a:r>
                      <a:endParaRPr lang="fr-FR" sz="1050" b="0" i="0" u="none" strike="noStrike" dirty="0">
                        <a:solidFill>
                          <a:srgbClr val="000000"/>
                        </a:solidFill>
                        <a:effectLst/>
                        <a:latin typeface="Gotham Rounded Book" pitchFamily="50" charset="0"/>
                      </a:endParaRPr>
                    </a:p>
                  </a:txBody>
                  <a:tcPr marL="108000" marR="108000" marT="108000" marB="108000" anchor="ctr">
                    <a:solidFill>
                      <a:srgbClr val="D3E4E5"/>
                    </a:solidFill>
                  </a:tcPr>
                </a:tc>
                <a:tc>
                  <a:txBody>
                    <a:bodyPr/>
                    <a:lstStyle/>
                    <a:p>
                      <a:pPr algn="ctr" fontAlgn="ctr"/>
                      <a:r>
                        <a:rPr lang="fr-FR" sz="1050" b="0" i="0" u="none" strike="noStrike" dirty="0">
                          <a:solidFill>
                            <a:srgbClr val="000000"/>
                          </a:solidFill>
                          <a:effectLst/>
                          <a:latin typeface="Gotham Rounded Book" pitchFamily="50" charset="0"/>
                        </a:rPr>
                        <a:t>………</a:t>
                      </a:r>
                    </a:p>
                  </a:txBody>
                  <a:tcPr marL="108000" marR="108000" marT="108000" marB="108000" anchor="ctr">
                    <a:solidFill>
                      <a:srgbClr val="D3E4E5"/>
                    </a:solidFill>
                  </a:tcPr>
                </a:tc>
                <a:tc>
                  <a:txBody>
                    <a:bodyPr/>
                    <a:lstStyle/>
                    <a:p>
                      <a:pPr algn="l" fontAlgn="b"/>
                      <a:r>
                        <a:rPr lang="fr-FR" sz="1100" u="none" strike="noStrike" dirty="0">
                          <a:effectLst/>
                        </a:rPr>
                        <a:t> </a:t>
                      </a:r>
                      <a:endParaRPr lang="fr-FR" sz="1100" b="0" i="0" u="none" strike="noStrike" dirty="0">
                        <a:solidFill>
                          <a:srgbClr val="000000"/>
                        </a:solidFill>
                        <a:effectLst/>
                        <a:latin typeface="Gotham Rounded Book" pitchFamily="50" charset="0"/>
                      </a:endParaRPr>
                    </a:p>
                  </a:txBody>
                  <a:tcPr marL="108000" marR="108000" marT="108000" marB="108000" anchor="ctr">
                    <a:solidFill>
                      <a:srgbClr val="D3E4E5"/>
                    </a:solidFill>
                  </a:tcPr>
                </a:tc>
                <a:extLst>
                  <a:ext uri="{0D108BD9-81ED-4DB2-BD59-A6C34878D82A}">
                    <a16:rowId xmlns:a16="http://schemas.microsoft.com/office/drawing/2014/main" val="10001"/>
                  </a:ext>
                </a:extLst>
              </a:tr>
              <a:tr h="1142596">
                <a:tc>
                  <a:txBody>
                    <a:bodyPr/>
                    <a:lstStyle/>
                    <a:p>
                      <a:r>
                        <a:rPr lang="fr-FR" sz="1050" u="sng" strike="noStrike" dirty="0">
                          <a:effectLst/>
                          <a:latin typeface="Gotham Rounded Book" pitchFamily="50" charset="0"/>
                        </a:rPr>
                        <a:t>The </a:t>
                      </a:r>
                      <a:r>
                        <a:rPr lang="fr-FR" sz="1050" u="sng" strike="noStrike" dirty="0" err="1">
                          <a:effectLst/>
                          <a:latin typeface="Gotham Rounded Book" pitchFamily="50" charset="0"/>
                        </a:rPr>
                        <a:t>Explorer’s</a:t>
                      </a:r>
                      <a:r>
                        <a:rPr lang="fr-FR" sz="1050" u="sng" strike="noStrike" dirty="0">
                          <a:effectLst/>
                          <a:latin typeface="Gotham Rounded Book" pitchFamily="50" charset="0"/>
                        </a:rPr>
                        <a:t> Pack</a:t>
                      </a:r>
                      <a:br>
                        <a:rPr lang="fr-FR" sz="1100" u="none" strike="noStrike" dirty="0">
                          <a:effectLst/>
                          <a:latin typeface="Gotham Rounded Book" pitchFamily="50" charset="0"/>
                        </a:rPr>
                      </a:br>
                      <a:br>
                        <a:rPr lang="fr-FR" sz="1050" b="0" i="0" u="none" strike="noStrike" kern="1200" baseline="0" dirty="0">
                          <a:solidFill>
                            <a:schemeClr val="dk1"/>
                          </a:solidFill>
                          <a:latin typeface="Gotham Rounded Book" pitchFamily="50" charset="0"/>
                          <a:ea typeface="+mn-ea"/>
                          <a:cs typeface="+mn-cs"/>
                        </a:rPr>
                      </a:br>
                      <a:r>
                        <a:rPr lang="en-US" sz="1050" b="0" i="0" u="none" strike="noStrike" kern="1200" baseline="0" dirty="0">
                          <a:solidFill>
                            <a:schemeClr val="dk1"/>
                          </a:solidFill>
                          <a:latin typeface="Gotham Rounded Book" pitchFamily="50" charset="0"/>
                          <a:ea typeface="+mn-ea"/>
                          <a:cs typeface="+mn-cs"/>
                        </a:rPr>
                        <a:t>-Upon your arrival in your room: </a:t>
                      </a:r>
                      <a:r>
                        <a:rPr lang="en-US" sz="1050" b="0" i="0" u="none" strike="noStrike" kern="1200" baseline="0" dirty="0" err="1">
                          <a:solidFill>
                            <a:schemeClr val="dk1"/>
                          </a:solidFill>
                          <a:latin typeface="Gotham Rounded Book" pitchFamily="50" charset="0"/>
                          <a:ea typeface="+mn-ea"/>
                          <a:cs typeface="+mn-cs"/>
                        </a:rPr>
                        <a:t>ballons</a:t>
                      </a:r>
                      <a:r>
                        <a:rPr lang="en-US" sz="1050" b="0" i="0" u="none" strike="noStrike" kern="1200" baseline="0" dirty="0">
                          <a:solidFill>
                            <a:schemeClr val="dk1"/>
                          </a:solidFill>
                          <a:latin typeface="Gotham Rounded Book" pitchFamily="50" charset="0"/>
                          <a:ea typeface="+mn-ea"/>
                          <a:cs typeface="+mn-cs"/>
                        </a:rPr>
                        <a:t> and sweets</a:t>
                      </a:r>
                    </a:p>
                    <a:p>
                      <a:r>
                        <a:rPr lang="en-US" sz="1050" b="0" i="0" u="none" strike="noStrike" kern="1200" baseline="0" dirty="0">
                          <a:solidFill>
                            <a:schemeClr val="dk1"/>
                          </a:solidFill>
                          <a:latin typeface="Gotham Rounded Book" pitchFamily="50" charset="0"/>
                          <a:ea typeface="+mn-ea"/>
                          <a:cs typeface="+mn-cs"/>
                        </a:rPr>
                        <a:t>-A voucher for one movie at the XD cinema, open from 6pm to 10pm</a:t>
                      </a:r>
                    </a:p>
                    <a:p>
                      <a:r>
                        <a:rPr lang="en-US" sz="1050" b="0" i="0" u="none" strike="noStrike" kern="1200" baseline="0" dirty="0">
                          <a:solidFill>
                            <a:schemeClr val="dk1"/>
                          </a:solidFill>
                          <a:latin typeface="Gotham Rounded Book" pitchFamily="50" charset="0"/>
                          <a:ea typeface="+mn-ea"/>
                          <a:cs typeface="+mn-cs"/>
                        </a:rPr>
                        <a:t>-An explorer’s diploma with the first name of your child(ren)</a:t>
                      </a:r>
                    </a:p>
                    <a:p>
                      <a:r>
                        <a:rPr lang="en-US" sz="1050" b="0" i="0" u="none" strike="noStrike" kern="1200" baseline="0" dirty="0">
                          <a:solidFill>
                            <a:schemeClr val="dk1"/>
                          </a:solidFill>
                          <a:latin typeface="Gotham Rounded Book" pitchFamily="50" charset="0"/>
                          <a:ea typeface="+mn-ea"/>
                          <a:cs typeface="+mn-cs"/>
                        </a:rPr>
                        <a:t>-A Cuddly Toy of the Explorers to remember your stay at the hotel</a:t>
                      </a:r>
                      <a:endParaRPr lang="fr-FR" sz="1050" b="0" i="0" u="none" strike="noStrike" kern="1200" baseline="0" dirty="0">
                        <a:solidFill>
                          <a:schemeClr val="dk1"/>
                        </a:solidFill>
                        <a:latin typeface="Gotham Rounded Book" pitchFamily="50" charset="0"/>
                        <a:ea typeface="+mn-ea"/>
                        <a:cs typeface="+mn-cs"/>
                      </a:endParaRPr>
                    </a:p>
                  </a:txBody>
                  <a:tcPr marL="36000" marR="36000" marT="36000" marB="36000" anchor="ctr">
                    <a:solidFill>
                      <a:srgbClr val="D3E4E5"/>
                    </a:solidFill>
                  </a:tcPr>
                </a:tc>
                <a:tc>
                  <a:txBody>
                    <a:bodyPr/>
                    <a:lstStyle/>
                    <a:p>
                      <a:pPr algn="ctr" fontAlgn="ctr"/>
                      <a:r>
                        <a:rPr lang="fr-FR" sz="1050" u="none" strike="noStrike">
                          <a:effectLst/>
                          <a:latin typeface="Gotham Rounded Book" pitchFamily="50" charset="0"/>
                        </a:rPr>
                        <a:t>20 </a:t>
                      </a:r>
                      <a:r>
                        <a:rPr lang="fr-FR" sz="1050" u="none" strike="noStrike" dirty="0">
                          <a:effectLst/>
                          <a:latin typeface="Gotham Rounded Book" pitchFamily="50" charset="0"/>
                        </a:rPr>
                        <a:t>€</a:t>
                      </a:r>
                      <a:endParaRPr lang="fr-FR" sz="1050" b="0" i="0" u="none" strike="noStrike" dirty="0">
                        <a:solidFill>
                          <a:srgbClr val="000000"/>
                        </a:solidFill>
                        <a:effectLst/>
                        <a:latin typeface="Gotham Rounded Book" pitchFamily="50" charset="0"/>
                      </a:endParaRPr>
                    </a:p>
                  </a:txBody>
                  <a:tcPr marL="108000" marR="108000" marT="108000" marB="108000" anchor="ctr">
                    <a:solidFill>
                      <a:srgbClr val="D3E4E5"/>
                    </a:solidFill>
                  </a:tcPr>
                </a:tc>
                <a:tc>
                  <a:txBody>
                    <a:bodyPr/>
                    <a:lstStyle/>
                    <a:p>
                      <a:pPr algn="ctr" fontAlgn="ctr"/>
                      <a:r>
                        <a:rPr lang="fr-FR" sz="1050" b="0" i="0" u="none" strike="noStrike" dirty="0">
                          <a:solidFill>
                            <a:srgbClr val="000000"/>
                          </a:solidFill>
                          <a:effectLst/>
                          <a:latin typeface="Gotham Rounded Book" pitchFamily="50" charset="0"/>
                        </a:rPr>
                        <a:t>………</a:t>
                      </a:r>
                    </a:p>
                  </a:txBody>
                  <a:tcPr marL="108000" marR="108000" marT="108000" marB="108000" anchor="ctr">
                    <a:solidFill>
                      <a:srgbClr val="D3E4E5"/>
                    </a:solidFill>
                  </a:tcPr>
                </a:tc>
                <a:tc>
                  <a:txBody>
                    <a:bodyPr/>
                    <a:lstStyle/>
                    <a:p>
                      <a:pPr algn="l" fontAlgn="ctr"/>
                      <a:endParaRPr lang="fr-FR" sz="1100" b="0" i="0" u="none" strike="noStrike" dirty="0">
                        <a:solidFill>
                          <a:srgbClr val="000000"/>
                        </a:solidFill>
                        <a:effectLst/>
                        <a:latin typeface="Gotham Rounded Book" pitchFamily="50" charset="0"/>
                      </a:endParaRPr>
                    </a:p>
                  </a:txBody>
                  <a:tcPr marL="108000" marR="108000" marT="108000" marB="108000" anchor="ctr">
                    <a:solidFill>
                      <a:srgbClr val="D3E4E5"/>
                    </a:solidFill>
                  </a:tcPr>
                </a:tc>
                <a:extLst>
                  <a:ext uri="{0D108BD9-81ED-4DB2-BD59-A6C34878D82A}">
                    <a16:rowId xmlns:a16="http://schemas.microsoft.com/office/drawing/2014/main" val="10002"/>
                  </a:ext>
                </a:extLst>
              </a:tr>
            </a:tbl>
          </a:graphicData>
        </a:graphic>
      </p:graphicFrame>
      <p:sp>
        <p:nvSpPr>
          <p:cNvPr id="6" name="Rectangle 5"/>
          <p:cNvSpPr/>
          <p:nvPr/>
        </p:nvSpPr>
        <p:spPr>
          <a:xfrm>
            <a:off x="6847838" y="3218511"/>
            <a:ext cx="182501" cy="183856"/>
          </a:xfrm>
          <a:prstGeom prst="rect">
            <a:avLst/>
          </a:prstGeom>
          <a:noFill/>
          <a:ln w="22225"/>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3305" tIns="46653" rIns="93305" bIns="46653"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a:p>
        </p:txBody>
      </p:sp>
      <p:sp>
        <p:nvSpPr>
          <p:cNvPr id="7" name="Rectangle 6"/>
          <p:cNvSpPr/>
          <p:nvPr/>
        </p:nvSpPr>
        <p:spPr>
          <a:xfrm>
            <a:off x="6847838" y="4359029"/>
            <a:ext cx="182501" cy="183856"/>
          </a:xfrm>
          <a:prstGeom prst="rect">
            <a:avLst/>
          </a:prstGeom>
          <a:noFill/>
          <a:ln w="22225"/>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3305" tIns="46653" rIns="93305" bIns="46653"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a:p>
        </p:txBody>
      </p:sp>
      <p:sp>
        <p:nvSpPr>
          <p:cNvPr id="8" name="ZoneTexte 7"/>
          <p:cNvSpPr txBox="1"/>
          <p:nvPr/>
        </p:nvSpPr>
        <p:spPr>
          <a:xfrm>
            <a:off x="0" y="4950495"/>
            <a:ext cx="7200900" cy="694381"/>
          </a:xfrm>
          <a:prstGeom prst="rect">
            <a:avLst/>
          </a:prstGeom>
          <a:noFill/>
        </p:spPr>
        <p:txBody>
          <a:bodyPr wrap="square" lIns="93305" tIns="46653" rIns="93305" bIns="46653" rtlCol="0">
            <a:spAutoFit/>
          </a:bodyPr>
          <a:lstStyle/>
          <a:p>
            <a:r>
              <a:rPr lang="fr-FR" sz="1100" b="1" dirty="0" err="1">
                <a:latin typeface="Gotham Rounded Book" pitchFamily="50" charset="0"/>
              </a:rPr>
              <a:t>Your</a:t>
            </a:r>
            <a:r>
              <a:rPr lang="fr-FR" sz="1100" b="1" dirty="0">
                <a:latin typeface="Gotham Rounded Book" pitchFamily="50" charset="0"/>
              </a:rPr>
              <a:t> Happy </a:t>
            </a:r>
            <a:r>
              <a:rPr lang="fr-FR" sz="1100" b="1" dirty="0" err="1">
                <a:latin typeface="Gotham Rounded Book" pitchFamily="50" charset="0"/>
              </a:rPr>
              <a:t>birthd’aye</a:t>
            </a:r>
            <a:r>
              <a:rPr lang="fr-FR" sz="1100" b="1" dirty="0">
                <a:latin typeface="Gotham Rounded Book" pitchFamily="50" charset="0"/>
              </a:rPr>
              <a:t> aye Options:</a:t>
            </a:r>
            <a:endParaRPr lang="fr-FR" sz="1100" dirty="0">
              <a:latin typeface="Gotham Rounded Book" pitchFamily="50" charset="0"/>
            </a:endParaRPr>
          </a:p>
          <a:p>
            <a:endParaRPr lang="fr-FR" sz="700" dirty="0">
              <a:latin typeface="Gotham Rounded Book" pitchFamily="50" charset="0"/>
            </a:endParaRPr>
          </a:p>
          <a:p>
            <a:r>
              <a:rPr lang="en-US" sz="1050" dirty="0">
                <a:latin typeface="Gotham Rounded Book" pitchFamily="50" charset="0"/>
              </a:rPr>
              <a:t>You are celebrating a birthday? You can book other services that will be added to your original </a:t>
            </a:r>
            <a:r>
              <a:rPr lang="en-US" sz="1050" dirty="0" err="1">
                <a:latin typeface="Gotham Rounded Book" pitchFamily="50" charset="0"/>
              </a:rPr>
              <a:t>VI’Kids</a:t>
            </a:r>
            <a:r>
              <a:rPr lang="en-US" sz="1050" dirty="0">
                <a:latin typeface="Gotham Rounded Book" pitchFamily="50" charset="0"/>
              </a:rPr>
              <a:t> pack. Select the options you want to add to your Pack:</a:t>
            </a:r>
            <a:endParaRPr lang="fr-FR" sz="1050" dirty="0">
              <a:latin typeface="Gotham Rounded Book" pitchFamily="50"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4284005981"/>
              </p:ext>
            </p:extLst>
          </p:nvPr>
        </p:nvGraphicFramePr>
        <p:xfrm>
          <a:off x="648121" y="5814591"/>
          <a:ext cx="5904657" cy="687264"/>
        </p:xfrm>
        <a:graphic>
          <a:graphicData uri="http://schemas.openxmlformats.org/drawingml/2006/table">
            <a:tbl>
              <a:tblPr>
                <a:tableStyleId>{073A0DAA-6AF3-43AB-8588-CEC1D06C72B9}</a:tableStyleId>
              </a:tblPr>
              <a:tblGrid>
                <a:gridCol w="1503003">
                  <a:extLst>
                    <a:ext uri="{9D8B030D-6E8A-4147-A177-3AD203B41FA5}">
                      <a16:colId xmlns:a16="http://schemas.microsoft.com/office/drawing/2014/main" val="20000"/>
                    </a:ext>
                  </a:extLst>
                </a:gridCol>
                <a:gridCol w="1395646">
                  <a:extLst>
                    <a:ext uri="{9D8B030D-6E8A-4147-A177-3AD203B41FA5}">
                      <a16:colId xmlns:a16="http://schemas.microsoft.com/office/drawing/2014/main" val="20001"/>
                    </a:ext>
                  </a:extLst>
                </a:gridCol>
                <a:gridCol w="536787">
                  <a:extLst>
                    <a:ext uri="{9D8B030D-6E8A-4147-A177-3AD203B41FA5}">
                      <a16:colId xmlns:a16="http://schemas.microsoft.com/office/drawing/2014/main" val="20002"/>
                    </a:ext>
                  </a:extLst>
                </a:gridCol>
                <a:gridCol w="1288289">
                  <a:extLst>
                    <a:ext uri="{9D8B030D-6E8A-4147-A177-3AD203B41FA5}">
                      <a16:colId xmlns:a16="http://schemas.microsoft.com/office/drawing/2014/main" val="20003"/>
                    </a:ext>
                  </a:extLst>
                </a:gridCol>
                <a:gridCol w="751502">
                  <a:extLst>
                    <a:ext uri="{9D8B030D-6E8A-4147-A177-3AD203B41FA5}">
                      <a16:colId xmlns:a16="http://schemas.microsoft.com/office/drawing/2014/main" val="20004"/>
                    </a:ext>
                  </a:extLst>
                </a:gridCol>
                <a:gridCol w="429430">
                  <a:extLst>
                    <a:ext uri="{9D8B030D-6E8A-4147-A177-3AD203B41FA5}">
                      <a16:colId xmlns:a16="http://schemas.microsoft.com/office/drawing/2014/main" val="20005"/>
                    </a:ext>
                  </a:extLst>
                </a:gridCol>
              </a:tblGrid>
              <a:tr h="171816">
                <a:tc rowSpan="4">
                  <a:txBody>
                    <a:bodyPr/>
                    <a:lstStyle/>
                    <a:p>
                      <a:pPr algn="ctr" fontAlgn="ctr"/>
                      <a:r>
                        <a:rPr lang="fr-FR" sz="1050" b="0" i="0" u="none" strike="noStrike" dirty="0" err="1">
                          <a:solidFill>
                            <a:schemeClr val="dk1"/>
                          </a:solidFill>
                          <a:effectLst/>
                          <a:latin typeface="Gotham Rounded Book" pitchFamily="50" charset="0"/>
                        </a:rPr>
                        <a:t>Birthday</a:t>
                      </a:r>
                      <a:r>
                        <a:rPr lang="fr-FR" sz="1050" b="0" i="0" u="none" strike="noStrike" baseline="0" dirty="0">
                          <a:solidFill>
                            <a:schemeClr val="dk1"/>
                          </a:solidFill>
                          <a:effectLst/>
                          <a:latin typeface="Gotham Rounded Book" pitchFamily="50" charset="0"/>
                        </a:rPr>
                        <a:t> cake</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rowSpan="2">
                  <a:txBody>
                    <a:bodyPr/>
                    <a:lstStyle/>
                    <a:p>
                      <a:pPr algn="ctr" fontAlgn="ctr"/>
                      <a:r>
                        <a:rPr lang="fr-FR" sz="1050" u="none" strike="noStrike" dirty="0" err="1">
                          <a:effectLst/>
                          <a:latin typeface="Gotham Rounded Book" pitchFamily="50" charset="0"/>
                        </a:rPr>
                        <a:t>Chocolate</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rowSpan="2">
                  <a:txBody>
                    <a:bodyPr/>
                    <a:lstStyle/>
                    <a:p>
                      <a:pPr algn="l" fontAlgn="ctr"/>
                      <a:r>
                        <a:rPr lang="fr-FR" sz="1050" u="none" strike="noStrike" dirty="0">
                          <a:effectLst/>
                        </a:rPr>
                        <a:t> </a:t>
                      </a:r>
                      <a:endParaRPr lang="fr-FR" sz="1050" b="0" i="0" u="none" strike="noStrike" dirty="0">
                        <a:solidFill>
                          <a:srgbClr val="000000"/>
                        </a:solidFill>
                        <a:effectLst/>
                        <a:latin typeface="Calibri"/>
                      </a:endParaRPr>
                    </a:p>
                  </a:txBody>
                  <a:tcPr marL="0" marR="0" marT="0" marB="0" anchor="ctr">
                    <a:solidFill>
                      <a:srgbClr val="D3E4E5"/>
                    </a:solidFill>
                  </a:tcPr>
                </a:tc>
                <a:tc>
                  <a:txBody>
                    <a:bodyPr/>
                    <a:lstStyle/>
                    <a:p>
                      <a:pPr algn="ctr" fontAlgn="ctr"/>
                      <a:r>
                        <a:rPr lang="fr-FR" sz="1050" u="none" strike="noStrike" dirty="0">
                          <a:effectLst/>
                          <a:latin typeface="Gotham Rounded Book" pitchFamily="50" charset="0"/>
                        </a:rPr>
                        <a:t>4 people</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a:txBody>
                    <a:bodyPr/>
                    <a:lstStyle/>
                    <a:p>
                      <a:pPr algn="ctr" fontAlgn="ctr"/>
                      <a:r>
                        <a:rPr lang="fr-FR" sz="1050" u="none" strike="noStrike" dirty="0">
                          <a:effectLst/>
                          <a:latin typeface="Gotham Rounded Book" pitchFamily="50" charset="0"/>
                        </a:rPr>
                        <a:t>17 €</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a:txBody>
                    <a:bodyPr/>
                    <a:lstStyle/>
                    <a:p>
                      <a:pPr algn="l" fontAlgn="b"/>
                      <a:r>
                        <a:rPr lang="fr-FR" sz="1050" u="none" strike="noStrike" dirty="0">
                          <a:effectLst/>
                        </a:rPr>
                        <a:t> </a:t>
                      </a:r>
                      <a:endParaRPr lang="fr-FR" sz="1050" b="0" i="0" u="none" strike="noStrike" dirty="0">
                        <a:solidFill>
                          <a:srgbClr val="000000"/>
                        </a:solidFill>
                        <a:effectLst/>
                        <a:latin typeface="Calibri"/>
                      </a:endParaRPr>
                    </a:p>
                  </a:txBody>
                  <a:tcPr marL="0" marR="0" marT="0" marB="0" anchor="ctr">
                    <a:solidFill>
                      <a:srgbClr val="D3E4E5"/>
                    </a:solidFill>
                  </a:tcPr>
                </a:tc>
                <a:extLst>
                  <a:ext uri="{0D108BD9-81ED-4DB2-BD59-A6C34878D82A}">
                    <a16:rowId xmlns:a16="http://schemas.microsoft.com/office/drawing/2014/main" val="10000"/>
                  </a:ext>
                </a:extLst>
              </a:tr>
              <a:tr h="17181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050" u="none" strike="noStrike" dirty="0">
                          <a:effectLst/>
                          <a:latin typeface="Gotham Rounded Book" pitchFamily="50" charset="0"/>
                        </a:rPr>
                        <a:t>6 people</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a:txBody>
                    <a:bodyPr/>
                    <a:lstStyle/>
                    <a:p>
                      <a:pPr algn="ctr" fontAlgn="ctr"/>
                      <a:r>
                        <a:rPr lang="fr-FR" sz="1050" u="none" strike="noStrike" dirty="0">
                          <a:effectLst/>
                          <a:latin typeface="Gotham Rounded Book" pitchFamily="50" charset="0"/>
                        </a:rPr>
                        <a:t>19 €</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a:txBody>
                    <a:bodyPr/>
                    <a:lstStyle/>
                    <a:p>
                      <a:pPr algn="l" fontAlgn="b"/>
                      <a:r>
                        <a:rPr lang="fr-FR" sz="1050" u="none" strike="noStrike" dirty="0">
                          <a:effectLst/>
                        </a:rPr>
                        <a:t> </a:t>
                      </a:r>
                      <a:endParaRPr lang="fr-FR" sz="1050" b="0" i="0" u="none" strike="noStrike" dirty="0">
                        <a:solidFill>
                          <a:srgbClr val="000000"/>
                        </a:solidFill>
                        <a:effectLst/>
                        <a:latin typeface="Calibri"/>
                      </a:endParaRPr>
                    </a:p>
                  </a:txBody>
                  <a:tcPr marL="0" marR="0" marT="0" marB="0" anchor="ctr">
                    <a:solidFill>
                      <a:srgbClr val="D3E4E5"/>
                    </a:solidFill>
                  </a:tcPr>
                </a:tc>
                <a:extLst>
                  <a:ext uri="{0D108BD9-81ED-4DB2-BD59-A6C34878D82A}">
                    <a16:rowId xmlns:a16="http://schemas.microsoft.com/office/drawing/2014/main" val="10001"/>
                  </a:ext>
                </a:extLst>
              </a:tr>
              <a:tr h="171816">
                <a:tc vMerge="1">
                  <a:txBody>
                    <a:bodyPr/>
                    <a:lstStyle/>
                    <a:p>
                      <a:endParaRPr lang="fr-FR"/>
                    </a:p>
                  </a:txBody>
                  <a:tcPr/>
                </a:tc>
                <a:tc rowSpan="2">
                  <a:txBody>
                    <a:bodyPr/>
                    <a:lstStyle/>
                    <a:p>
                      <a:pPr algn="ctr" fontAlgn="ctr"/>
                      <a:r>
                        <a:rPr lang="fr-FR" sz="1050" u="none" strike="noStrike" dirty="0" err="1">
                          <a:effectLst/>
                          <a:latin typeface="Gotham Rounded Book" pitchFamily="50" charset="0"/>
                        </a:rPr>
                        <a:t>Raspberry</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rowSpan="2">
                  <a:txBody>
                    <a:bodyPr/>
                    <a:lstStyle/>
                    <a:p>
                      <a:pPr algn="l" fontAlgn="ctr"/>
                      <a:endParaRPr lang="fr-FR" sz="1050" b="0" i="0" u="none" strike="noStrike" dirty="0">
                        <a:solidFill>
                          <a:srgbClr val="000000"/>
                        </a:solidFill>
                        <a:effectLst/>
                        <a:latin typeface="Calibri"/>
                      </a:endParaRPr>
                    </a:p>
                  </a:txBody>
                  <a:tcPr marL="0" marR="0" marT="0" marB="0" anchor="ctr">
                    <a:solidFill>
                      <a:srgbClr val="D3E4E5"/>
                    </a:solidFill>
                  </a:tcPr>
                </a:tc>
                <a:tc>
                  <a:txBody>
                    <a:bodyPr/>
                    <a:lstStyle/>
                    <a:p>
                      <a:pPr algn="ctr" fontAlgn="ctr"/>
                      <a:r>
                        <a:rPr lang="fr-FR" sz="1050" u="none" strike="noStrike" dirty="0">
                          <a:effectLst/>
                          <a:latin typeface="Gotham Rounded Book" pitchFamily="50" charset="0"/>
                        </a:rPr>
                        <a:t>8 people</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a:txBody>
                    <a:bodyPr/>
                    <a:lstStyle/>
                    <a:p>
                      <a:pPr algn="ctr" fontAlgn="ctr"/>
                      <a:r>
                        <a:rPr lang="fr-FR" sz="1050" u="none" strike="noStrike" dirty="0">
                          <a:effectLst/>
                          <a:latin typeface="Gotham Rounded Book" pitchFamily="50" charset="0"/>
                        </a:rPr>
                        <a:t>23 €</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a:txBody>
                    <a:bodyPr/>
                    <a:lstStyle/>
                    <a:p>
                      <a:pPr algn="l" fontAlgn="b"/>
                      <a:r>
                        <a:rPr lang="fr-FR" sz="1050" u="none" strike="noStrike" dirty="0">
                          <a:effectLst/>
                        </a:rPr>
                        <a:t> </a:t>
                      </a:r>
                      <a:endParaRPr lang="fr-FR" sz="1050" b="0" i="0" u="none" strike="noStrike" dirty="0">
                        <a:solidFill>
                          <a:srgbClr val="000000"/>
                        </a:solidFill>
                        <a:effectLst/>
                        <a:latin typeface="Calibri"/>
                      </a:endParaRPr>
                    </a:p>
                  </a:txBody>
                  <a:tcPr marL="0" marR="0" marT="0" marB="0" anchor="ctr">
                    <a:solidFill>
                      <a:srgbClr val="D3E4E5"/>
                    </a:solidFill>
                  </a:tcPr>
                </a:tc>
                <a:extLst>
                  <a:ext uri="{0D108BD9-81ED-4DB2-BD59-A6C34878D82A}">
                    <a16:rowId xmlns:a16="http://schemas.microsoft.com/office/drawing/2014/main" val="10002"/>
                  </a:ext>
                </a:extLst>
              </a:tr>
              <a:tr h="17181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050" u="none" strike="noStrike" dirty="0">
                          <a:effectLst/>
                          <a:latin typeface="Gotham Rounded Book" pitchFamily="50" charset="0"/>
                        </a:rPr>
                        <a:t>10 people</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a:txBody>
                    <a:bodyPr/>
                    <a:lstStyle/>
                    <a:p>
                      <a:pPr algn="ctr" fontAlgn="ctr"/>
                      <a:r>
                        <a:rPr lang="fr-FR" sz="1050" u="none" strike="noStrike" dirty="0">
                          <a:effectLst/>
                          <a:latin typeface="Gotham Rounded Book" pitchFamily="50" charset="0"/>
                        </a:rPr>
                        <a:t>27 €</a:t>
                      </a:r>
                      <a:endParaRPr lang="fr-FR" sz="1050" b="0" i="0" u="none" strike="noStrike" dirty="0">
                        <a:solidFill>
                          <a:srgbClr val="000000"/>
                        </a:solidFill>
                        <a:effectLst/>
                        <a:latin typeface="Gotham Rounded Book" pitchFamily="50" charset="0"/>
                      </a:endParaRPr>
                    </a:p>
                  </a:txBody>
                  <a:tcPr marL="0" marR="0" marT="0" marB="0" anchor="ctr">
                    <a:solidFill>
                      <a:srgbClr val="D3E4E5"/>
                    </a:solidFill>
                  </a:tcPr>
                </a:tc>
                <a:tc>
                  <a:txBody>
                    <a:bodyPr/>
                    <a:lstStyle/>
                    <a:p>
                      <a:pPr algn="l" fontAlgn="b"/>
                      <a:r>
                        <a:rPr lang="fr-FR" sz="1050" u="none" strike="noStrike" dirty="0">
                          <a:effectLst/>
                        </a:rPr>
                        <a:t> </a:t>
                      </a:r>
                      <a:endParaRPr lang="fr-FR" sz="1050" b="0" i="0" u="none" strike="noStrike" dirty="0">
                        <a:solidFill>
                          <a:srgbClr val="000000"/>
                        </a:solidFill>
                        <a:effectLst/>
                        <a:latin typeface="Calibri"/>
                      </a:endParaRPr>
                    </a:p>
                  </a:txBody>
                  <a:tcPr marL="0" marR="0" marT="0" marB="0" anchor="ctr">
                    <a:solidFill>
                      <a:srgbClr val="D3E4E5"/>
                    </a:solidFill>
                  </a:tcPr>
                </a:tc>
                <a:extLst>
                  <a:ext uri="{0D108BD9-81ED-4DB2-BD59-A6C34878D82A}">
                    <a16:rowId xmlns:a16="http://schemas.microsoft.com/office/drawing/2014/main" val="10003"/>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303354551"/>
              </p:ext>
            </p:extLst>
          </p:nvPr>
        </p:nvGraphicFramePr>
        <p:xfrm>
          <a:off x="627253" y="7830815"/>
          <a:ext cx="5946394" cy="1116004"/>
        </p:xfrm>
        <a:graphic>
          <a:graphicData uri="http://schemas.openxmlformats.org/drawingml/2006/table">
            <a:tbl>
              <a:tblPr>
                <a:tableStyleId>{073A0DAA-6AF3-43AB-8588-CEC1D06C72B9}</a:tableStyleId>
              </a:tblPr>
              <a:tblGrid>
                <a:gridCol w="2136334">
                  <a:extLst>
                    <a:ext uri="{9D8B030D-6E8A-4147-A177-3AD203B41FA5}">
                      <a16:colId xmlns:a16="http://schemas.microsoft.com/office/drawing/2014/main" val="20000"/>
                    </a:ext>
                  </a:extLst>
                </a:gridCol>
                <a:gridCol w="653153">
                  <a:extLst>
                    <a:ext uri="{9D8B030D-6E8A-4147-A177-3AD203B41FA5}">
                      <a16:colId xmlns:a16="http://schemas.microsoft.com/office/drawing/2014/main" val="20001"/>
                    </a:ext>
                  </a:extLst>
                </a:gridCol>
                <a:gridCol w="653153">
                  <a:extLst>
                    <a:ext uri="{9D8B030D-6E8A-4147-A177-3AD203B41FA5}">
                      <a16:colId xmlns:a16="http://schemas.microsoft.com/office/drawing/2014/main" val="20002"/>
                    </a:ext>
                  </a:extLst>
                </a:gridCol>
                <a:gridCol w="979730">
                  <a:extLst>
                    <a:ext uri="{9D8B030D-6E8A-4147-A177-3AD203B41FA5}">
                      <a16:colId xmlns:a16="http://schemas.microsoft.com/office/drawing/2014/main" val="20003"/>
                    </a:ext>
                  </a:extLst>
                </a:gridCol>
                <a:gridCol w="1524024">
                  <a:extLst>
                    <a:ext uri="{9D8B030D-6E8A-4147-A177-3AD203B41FA5}">
                      <a16:colId xmlns:a16="http://schemas.microsoft.com/office/drawing/2014/main" val="20004"/>
                    </a:ext>
                  </a:extLst>
                </a:gridCol>
              </a:tblGrid>
              <a:tr h="168533">
                <a:tc>
                  <a:txBody>
                    <a:bodyPr/>
                    <a:lstStyle/>
                    <a:p>
                      <a:pPr marL="0" marR="0" lvl="0" indent="0" algn="ctr" defTabSz="1001908" rtl="0" eaLnBrk="1" fontAlgn="ctr" latinLnBrk="0" hangingPunct="1">
                        <a:lnSpc>
                          <a:spcPct val="100000"/>
                        </a:lnSpc>
                        <a:spcBef>
                          <a:spcPts val="0"/>
                        </a:spcBef>
                        <a:spcAft>
                          <a:spcPts val="0"/>
                        </a:spcAft>
                        <a:buClrTx/>
                        <a:buSzTx/>
                        <a:buFontTx/>
                        <a:buNone/>
                        <a:tabLst/>
                        <a:defRPr/>
                      </a:pPr>
                      <a:r>
                        <a:rPr lang="fr-FR" sz="800" u="none" strike="noStrike" dirty="0">
                          <a:effectLst/>
                          <a:latin typeface="Gotham Rounded Book" pitchFamily="50" charset="0"/>
                        </a:rPr>
                        <a:t>* For </a:t>
                      </a:r>
                      <a:r>
                        <a:rPr lang="fr-FR" sz="800" u="none" strike="noStrike" dirty="0" err="1">
                          <a:effectLst/>
                          <a:latin typeface="Gotham Rounded Book" pitchFamily="50" charset="0"/>
                        </a:rPr>
                        <a:t>adults</a:t>
                      </a:r>
                      <a:r>
                        <a:rPr lang="fr-FR" sz="800" u="none" strike="noStrike" dirty="0">
                          <a:effectLst/>
                          <a:latin typeface="Gotham Rounded Book" pitchFamily="50" charset="0"/>
                        </a:rPr>
                        <a:t> </a:t>
                      </a:r>
                      <a:r>
                        <a:rPr lang="fr-FR" sz="800" u="none" strike="noStrike" dirty="0" err="1">
                          <a:effectLst/>
                          <a:latin typeface="Gotham Rounded Book" pitchFamily="50" charset="0"/>
                        </a:rPr>
                        <a:t>from</a:t>
                      </a:r>
                      <a:r>
                        <a:rPr lang="fr-FR" sz="800" u="none" strike="noStrike" dirty="0">
                          <a:effectLst/>
                          <a:latin typeface="Gotham Rounded Book" pitchFamily="50" charset="0"/>
                        </a:rPr>
                        <a:t> 18</a:t>
                      </a:r>
                    </a:p>
                    <a:p>
                      <a:pPr algn="ctr" fontAlgn="ctr"/>
                      <a:endParaRPr lang="fr-FR" sz="1050" b="0" i="0" u="none" strike="noStrike" dirty="0">
                        <a:solidFill>
                          <a:srgbClr val="000000"/>
                        </a:solidFill>
                        <a:effectLst/>
                        <a:latin typeface="Gotham Rounded Book" pitchFamily="50" charset="0"/>
                      </a:endParaRPr>
                    </a:p>
                  </a:txBody>
                  <a:tcPr marL="9690" marR="9690" marT="9762" marB="0" anchor="ctr">
                    <a:solidFill>
                      <a:srgbClr val="D3E4E5"/>
                    </a:solidFill>
                  </a:tcPr>
                </a:tc>
                <a:tc>
                  <a:txBody>
                    <a:bodyPr/>
                    <a:lstStyle/>
                    <a:p>
                      <a:pPr algn="ctr" fontAlgn="ctr"/>
                      <a:endParaRPr lang="fr-FR" sz="1050" b="0" i="0" u="none" strike="noStrike" dirty="0">
                        <a:solidFill>
                          <a:srgbClr val="000000"/>
                        </a:solidFill>
                        <a:effectLst/>
                        <a:latin typeface="Gotham Rounded Book" pitchFamily="50" charset="0"/>
                      </a:endParaRPr>
                    </a:p>
                  </a:txBody>
                  <a:tcPr marL="9690" marR="9690" marT="9762" marB="0" anchor="ctr">
                    <a:solidFill>
                      <a:srgbClr val="D3E4E5"/>
                    </a:solidFill>
                  </a:tcPr>
                </a:tc>
                <a:tc>
                  <a:txBody>
                    <a:bodyPr/>
                    <a:lstStyle/>
                    <a:p>
                      <a:pPr algn="ctr" fontAlgn="ctr"/>
                      <a:endParaRPr lang="fr-FR" sz="1050" b="0" i="0" u="none" strike="noStrike" dirty="0">
                        <a:solidFill>
                          <a:srgbClr val="000000"/>
                        </a:solidFill>
                        <a:effectLst/>
                        <a:latin typeface="Gotham Rounded Book" pitchFamily="50" charset="0"/>
                      </a:endParaRPr>
                    </a:p>
                  </a:txBody>
                  <a:tcPr marL="9690" marR="9690" marT="9762" marB="0" anchor="ctr">
                    <a:solidFill>
                      <a:srgbClr val="D3E4E5"/>
                    </a:solidFill>
                  </a:tcPr>
                </a:tc>
                <a:tc>
                  <a:txBody>
                    <a:bodyPr/>
                    <a:lstStyle/>
                    <a:p>
                      <a:pPr algn="ctr" fontAlgn="ctr"/>
                      <a:r>
                        <a:rPr lang="fr-FR" sz="1050" b="0" i="0" u="none" strike="noStrike" dirty="0" err="1">
                          <a:solidFill>
                            <a:srgbClr val="000000"/>
                          </a:solidFill>
                          <a:effectLst/>
                          <a:latin typeface="Gotham Rounded Book" pitchFamily="50" charset="0"/>
                        </a:rPr>
                        <a:t>Quantity</a:t>
                      </a:r>
                      <a:endParaRPr lang="fr-FR" sz="1050" b="0" i="0" u="none" strike="noStrike" dirty="0">
                        <a:solidFill>
                          <a:srgbClr val="000000"/>
                        </a:solidFill>
                        <a:effectLst/>
                        <a:latin typeface="Gotham Rounded Book" pitchFamily="50" charset="0"/>
                      </a:endParaRPr>
                    </a:p>
                  </a:txBody>
                  <a:tcPr marL="9690" marR="9690" marT="9762" marB="0" anchor="ctr">
                    <a:solidFill>
                      <a:srgbClr val="D3E4E5"/>
                    </a:solidFill>
                  </a:tcPr>
                </a:tc>
                <a:tc>
                  <a:txBody>
                    <a:bodyPr/>
                    <a:lstStyle/>
                    <a:p>
                      <a:pPr algn="ctr" fontAlgn="ctr"/>
                      <a:r>
                        <a:rPr lang="fr-FR" sz="1050" b="0" i="0" u="none" strike="noStrike" dirty="0">
                          <a:solidFill>
                            <a:srgbClr val="000000"/>
                          </a:solidFill>
                          <a:effectLst/>
                          <a:latin typeface="Gotham Rounded Book" pitchFamily="50" charset="0"/>
                        </a:rPr>
                        <a:t>Total </a:t>
                      </a:r>
                      <a:r>
                        <a:rPr lang="fr-FR" sz="1050" b="0" i="0" u="none" strike="noStrike" dirty="0" err="1">
                          <a:solidFill>
                            <a:srgbClr val="000000"/>
                          </a:solidFill>
                          <a:effectLst/>
                          <a:latin typeface="Gotham Rounded Book" pitchFamily="50" charset="0"/>
                        </a:rPr>
                        <a:t>price</a:t>
                      </a:r>
                      <a:endParaRPr lang="fr-FR" sz="1050" b="0" i="0" u="none" strike="noStrike" dirty="0">
                        <a:solidFill>
                          <a:srgbClr val="000000"/>
                        </a:solidFill>
                        <a:effectLst/>
                        <a:latin typeface="Gotham Rounded Book" pitchFamily="50" charset="0"/>
                      </a:endParaRPr>
                    </a:p>
                  </a:txBody>
                  <a:tcPr marL="9690" marR="9690" marT="9762" marB="0" anchor="ctr">
                    <a:solidFill>
                      <a:srgbClr val="D3E4E5"/>
                    </a:solidFill>
                  </a:tcPr>
                </a:tc>
                <a:extLst>
                  <a:ext uri="{0D108BD9-81ED-4DB2-BD59-A6C34878D82A}">
                    <a16:rowId xmlns:a16="http://schemas.microsoft.com/office/drawing/2014/main" val="10000"/>
                  </a:ext>
                </a:extLst>
              </a:tr>
              <a:tr h="386235">
                <a:tc rowSpan="2">
                  <a:txBody>
                    <a:bodyPr/>
                    <a:lstStyle/>
                    <a:p>
                      <a:pPr algn="ctr" fontAlgn="ctr"/>
                      <a:endParaRPr lang="fr-FR" sz="700" u="none" strike="noStrike" dirty="0">
                        <a:effectLst/>
                        <a:latin typeface="Gotham Rounded Book" pitchFamily="50" charset="0"/>
                      </a:endParaRPr>
                    </a:p>
                  </a:txBody>
                  <a:tcPr marL="9690" marR="9690" marT="9762" marB="0" anchor="ctr">
                    <a:solidFill>
                      <a:srgbClr val="D3E4E5"/>
                    </a:solidFill>
                  </a:tcPr>
                </a:tc>
                <a:tc>
                  <a:txBody>
                    <a:bodyPr/>
                    <a:lstStyle/>
                    <a:p>
                      <a:pPr algn="ctr" fontAlgn="ctr"/>
                      <a:r>
                        <a:rPr lang="fr-FR" sz="1050" u="none" strike="noStrike" dirty="0">
                          <a:effectLst/>
                          <a:latin typeface="Gotham Rounded Book" pitchFamily="50" charset="0"/>
                        </a:rPr>
                        <a:t>75 cl</a:t>
                      </a:r>
                      <a:endParaRPr lang="fr-FR" sz="1050" b="0" i="0" u="none" strike="noStrike" dirty="0">
                        <a:solidFill>
                          <a:srgbClr val="000000"/>
                        </a:solidFill>
                        <a:effectLst/>
                        <a:latin typeface="Gotham Rounded Book" pitchFamily="50" charset="0"/>
                      </a:endParaRPr>
                    </a:p>
                  </a:txBody>
                  <a:tcPr marL="9690" marR="9690" marT="9762" marB="0" anchor="ctr">
                    <a:solidFill>
                      <a:srgbClr val="D3E4E5"/>
                    </a:solidFill>
                  </a:tcPr>
                </a:tc>
                <a:tc>
                  <a:txBody>
                    <a:bodyPr/>
                    <a:lstStyle/>
                    <a:p>
                      <a:pPr algn="ctr" fontAlgn="ctr"/>
                      <a:r>
                        <a:rPr lang="fr-FR" sz="1050" u="none" strike="noStrike" dirty="0">
                          <a:effectLst/>
                          <a:latin typeface="Gotham Rounded Book" pitchFamily="50" charset="0"/>
                        </a:rPr>
                        <a:t>79 €</a:t>
                      </a:r>
                      <a:endParaRPr lang="fr-FR" sz="1050" b="0" i="0" u="none" strike="noStrike" dirty="0">
                        <a:solidFill>
                          <a:srgbClr val="000000"/>
                        </a:solidFill>
                        <a:effectLst/>
                        <a:latin typeface="Gotham Rounded Book" pitchFamily="50" charset="0"/>
                      </a:endParaRPr>
                    </a:p>
                  </a:txBody>
                  <a:tcPr marL="9690" marR="9690" marT="9762" marB="0" anchor="ctr">
                    <a:solidFill>
                      <a:srgbClr val="D3E4E5"/>
                    </a:solidFill>
                  </a:tcPr>
                </a:tc>
                <a:tc>
                  <a:txBody>
                    <a:bodyPr/>
                    <a:lstStyle/>
                    <a:p>
                      <a:pPr algn="ctr" fontAlgn="ctr"/>
                      <a:r>
                        <a:rPr lang="fr-FR" sz="1050" b="0" i="0" u="none" strike="noStrike" dirty="0">
                          <a:solidFill>
                            <a:srgbClr val="000000"/>
                          </a:solidFill>
                          <a:effectLst/>
                          <a:latin typeface="Gotham Rounded Book" pitchFamily="50" charset="0"/>
                        </a:rPr>
                        <a:t>…….</a:t>
                      </a:r>
                    </a:p>
                  </a:txBody>
                  <a:tcPr marL="9690" marR="9690" marT="9762" marB="0" anchor="ctr">
                    <a:solidFill>
                      <a:srgbClr val="D3E4E5"/>
                    </a:solidFill>
                  </a:tcPr>
                </a:tc>
                <a:tc>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fr-FR" sz="1050" b="0" i="0" u="none" strike="noStrike" dirty="0">
                          <a:solidFill>
                            <a:srgbClr val="000000"/>
                          </a:solidFill>
                          <a:effectLst/>
                          <a:latin typeface="Gotham Rounded Book" pitchFamily="50" charset="0"/>
                        </a:rPr>
                        <a:t>…….</a:t>
                      </a:r>
                    </a:p>
                  </a:txBody>
                  <a:tcPr marL="9690" marR="9690" marT="9762" marB="0" anchor="ctr">
                    <a:solidFill>
                      <a:srgbClr val="D3E4E5"/>
                    </a:solidFill>
                  </a:tcPr>
                </a:tc>
                <a:extLst>
                  <a:ext uri="{0D108BD9-81ED-4DB2-BD59-A6C34878D82A}">
                    <a16:rowId xmlns:a16="http://schemas.microsoft.com/office/drawing/2014/main" val="10001"/>
                  </a:ext>
                </a:extLst>
              </a:tr>
              <a:tr h="438067">
                <a:tc vMerge="1">
                  <a:txBody>
                    <a:bodyPr/>
                    <a:lstStyle/>
                    <a:p>
                      <a:endParaRPr lang="fr-FR"/>
                    </a:p>
                  </a:txBody>
                  <a:tcPr/>
                </a:tc>
                <a:tc>
                  <a:txBody>
                    <a:bodyPr/>
                    <a:lstStyle/>
                    <a:p>
                      <a:pPr algn="ctr" fontAlgn="ctr"/>
                      <a:r>
                        <a:rPr lang="fr-FR" sz="1050" u="none" strike="noStrike" dirty="0">
                          <a:effectLst/>
                          <a:latin typeface="Gotham Rounded Book" pitchFamily="50" charset="0"/>
                        </a:rPr>
                        <a:t> 75 cl</a:t>
                      </a:r>
                      <a:endParaRPr lang="fr-FR" sz="1050" b="0" i="0" u="none" strike="noStrike" dirty="0">
                        <a:solidFill>
                          <a:srgbClr val="000000"/>
                        </a:solidFill>
                        <a:effectLst/>
                        <a:latin typeface="Gotham Rounded Book" pitchFamily="50" charset="0"/>
                      </a:endParaRPr>
                    </a:p>
                  </a:txBody>
                  <a:tcPr marL="9690" marR="9690" marT="9762" marB="0" anchor="ctr">
                    <a:solidFill>
                      <a:srgbClr val="D3E4E5"/>
                    </a:solidFill>
                  </a:tcPr>
                </a:tc>
                <a:tc>
                  <a:txBody>
                    <a:bodyPr/>
                    <a:lstStyle/>
                    <a:p>
                      <a:pPr algn="ctr" fontAlgn="ctr"/>
                      <a:r>
                        <a:rPr lang="fr-FR" sz="1050" u="none" strike="noStrike">
                          <a:effectLst/>
                          <a:latin typeface="Gotham Rounded Book" pitchFamily="50" charset="0"/>
                        </a:rPr>
                        <a:t>32 </a:t>
                      </a:r>
                      <a:r>
                        <a:rPr lang="fr-FR" sz="1050" u="none" strike="noStrike" dirty="0">
                          <a:effectLst/>
                          <a:latin typeface="Gotham Rounded Book" pitchFamily="50" charset="0"/>
                        </a:rPr>
                        <a:t>€</a:t>
                      </a:r>
                      <a:endParaRPr lang="fr-FR" sz="1050" b="0" i="0" u="none" strike="noStrike" dirty="0">
                        <a:solidFill>
                          <a:srgbClr val="000000"/>
                        </a:solidFill>
                        <a:effectLst/>
                        <a:latin typeface="Gotham Rounded Book" pitchFamily="50" charset="0"/>
                      </a:endParaRPr>
                    </a:p>
                  </a:txBody>
                  <a:tcPr marL="9690" marR="9690" marT="9762" marB="0" anchor="ctr">
                    <a:solidFill>
                      <a:srgbClr val="D3E4E5"/>
                    </a:solidFill>
                  </a:tcPr>
                </a:tc>
                <a:tc>
                  <a:txBody>
                    <a:bodyPr/>
                    <a:lstStyle/>
                    <a:p>
                      <a:pPr algn="ctr" fontAlgn="ctr"/>
                      <a:r>
                        <a:rPr lang="fr-FR" sz="1050" b="0" i="0" u="none" strike="noStrike" dirty="0">
                          <a:solidFill>
                            <a:srgbClr val="000000"/>
                          </a:solidFill>
                          <a:effectLst/>
                          <a:latin typeface="Gotham Rounded Book" pitchFamily="50" charset="0"/>
                        </a:rPr>
                        <a:t>…….</a:t>
                      </a:r>
                    </a:p>
                  </a:txBody>
                  <a:tcPr marL="9690" marR="9690" marT="9762" marB="0" anchor="ctr">
                    <a:solidFill>
                      <a:srgbClr val="D3E4E5"/>
                    </a:solidFill>
                  </a:tcPr>
                </a:tc>
                <a:tc>
                  <a:txBody>
                    <a:bodyPr/>
                    <a:lstStyle/>
                    <a:p>
                      <a:pPr marL="0" marR="0" indent="0" algn="ctr" defTabSz="1001908" rtl="0" eaLnBrk="1" fontAlgn="ctr" latinLnBrk="0" hangingPunct="1">
                        <a:lnSpc>
                          <a:spcPct val="100000"/>
                        </a:lnSpc>
                        <a:spcBef>
                          <a:spcPts val="0"/>
                        </a:spcBef>
                        <a:spcAft>
                          <a:spcPts val="0"/>
                        </a:spcAft>
                        <a:buClrTx/>
                        <a:buSzTx/>
                        <a:buFontTx/>
                        <a:buNone/>
                        <a:tabLst/>
                        <a:defRPr/>
                      </a:pPr>
                      <a:r>
                        <a:rPr lang="fr-FR" sz="1050" b="0" i="0" u="none" strike="noStrike" dirty="0">
                          <a:solidFill>
                            <a:srgbClr val="000000"/>
                          </a:solidFill>
                          <a:effectLst/>
                          <a:latin typeface="Gotham Rounded Book" pitchFamily="50" charset="0"/>
                        </a:rPr>
                        <a:t>…….</a:t>
                      </a:r>
                    </a:p>
                  </a:txBody>
                  <a:tcPr marL="9690" marR="9690" marT="9762" marB="0" anchor="ctr">
                    <a:solidFill>
                      <a:srgbClr val="D3E4E5"/>
                    </a:solidFill>
                  </a:tcPr>
                </a:tc>
                <a:extLst>
                  <a:ext uri="{0D108BD9-81ED-4DB2-BD59-A6C34878D82A}">
                    <a16:rowId xmlns:a16="http://schemas.microsoft.com/office/drawing/2014/main" val="10002"/>
                  </a:ext>
                </a:extLst>
              </a:tr>
            </a:tbl>
          </a:graphicData>
        </a:graphic>
      </p:graphicFrame>
      <p:sp>
        <p:nvSpPr>
          <p:cNvPr id="12" name="ZoneTexte 11"/>
          <p:cNvSpPr txBox="1"/>
          <p:nvPr/>
        </p:nvSpPr>
        <p:spPr>
          <a:xfrm>
            <a:off x="254559" y="9270975"/>
            <a:ext cx="6946341" cy="248105"/>
          </a:xfrm>
          <a:prstGeom prst="rect">
            <a:avLst/>
          </a:prstGeom>
          <a:noFill/>
        </p:spPr>
        <p:txBody>
          <a:bodyPr wrap="square" lIns="93305" tIns="46653" rIns="93305" bIns="46653" rtlCol="0">
            <a:spAutoFit/>
          </a:bodyPr>
          <a:lstStyle/>
          <a:p>
            <a:r>
              <a:rPr lang="fr-FR" sz="1000" b="1" dirty="0" err="1">
                <a:latin typeface="Gotham Rounded Book" pitchFamily="50" charset="0"/>
              </a:rPr>
              <a:t>Obligatory</a:t>
            </a:r>
            <a:r>
              <a:rPr lang="fr-FR" sz="1000" dirty="0">
                <a:latin typeface="Gotham Rounded Book" pitchFamily="50" charset="0"/>
              </a:rPr>
              <a:t>: By </a:t>
            </a:r>
            <a:r>
              <a:rPr lang="fr-FR" sz="1000" dirty="0" err="1">
                <a:latin typeface="Gotham Rounded Book" pitchFamily="50" charset="0"/>
              </a:rPr>
              <a:t>ticking</a:t>
            </a:r>
            <a:r>
              <a:rPr lang="fr-FR" sz="1000" dirty="0">
                <a:latin typeface="Gotham Rounded Book" pitchFamily="50" charset="0"/>
              </a:rPr>
              <a:t> </a:t>
            </a:r>
            <a:r>
              <a:rPr lang="fr-FR" sz="1000" dirty="0" err="1">
                <a:latin typeface="Gotham Rounded Book" pitchFamily="50" charset="0"/>
              </a:rPr>
              <a:t>this</a:t>
            </a:r>
            <a:r>
              <a:rPr lang="fr-FR" sz="1000" dirty="0">
                <a:latin typeface="Gotham Rounded Book" pitchFamily="50" charset="0"/>
              </a:rPr>
              <a:t> box, </a:t>
            </a:r>
            <a:r>
              <a:rPr lang="fr-FR" sz="1000" dirty="0" err="1">
                <a:latin typeface="Gotham Rounded Book" pitchFamily="50" charset="0"/>
              </a:rPr>
              <a:t>you</a:t>
            </a:r>
            <a:r>
              <a:rPr lang="fr-FR" sz="1000" dirty="0">
                <a:latin typeface="Gotham Rounded Book" pitchFamily="50" charset="0"/>
              </a:rPr>
              <a:t> </a:t>
            </a:r>
            <a:r>
              <a:rPr lang="fr-FR" sz="1000" dirty="0" err="1">
                <a:latin typeface="Gotham Rounded Book" pitchFamily="50" charset="0"/>
              </a:rPr>
              <a:t>accept</a:t>
            </a:r>
            <a:r>
              <a:rPr lang="fr-FR" sz="1000" dirty="0">
                <a:latin typeface="Gotham Rounded Book" pitchFamily="50" charset="0"/>
              </a:rPr>
              <a:t> the sales </a:t>
            </a:r>
            <a:r>
              <a:rPr lang="fr-FR" sz="1000" dirty="0" err="1">
                <a:latin typeface="Gotham Rounded Book" pitchFamily="50" charset="0"/>
              </a:rPr>
              <a:t>terms</a:t>
            </a:r>
            <a:r>
              <a:rPr lang="fr-FR" sz="1000" dirty="0">
                <a:latin typeface="Gotham Rounded Book" pitchFamily="50" charset="0"/>
              </a:rPr>
              <a:t> and conditions of the </a:t>
            </a:r>
            <a:r>
              <a:rPr lang="fr-FR" sz="1000" dirty="0" err="1">
                <a:latin typeface="Gotham Rounded Book" pitchFamily="50" charset="0"/>
              </a:rPr>
              <a:t>VI’Kids</a:t>
            </a:r>
            <a:r>
              <a:rPr lang="fr-FR" sz="1000" dirty="0">
                <a:latin typeface="Gotham Rounded Book" pitchFamily="50" charset="0"/>
              </a:rPr>
              <a:t> </a:t>
            </a:r>
            <a:r>
              <a:rPr lang="fr-FR" sz="1000" dirty="0" err="1">
                <a:latin typeface="Gotham Rounded Book" pitchFamily="50" charset="0"/>
              </a:rPr>
              <a:t>offers</a:t>
            </a:r>
            <a:r>
              <a:rPr lang="fr-FR" sz="1000" dirty="0">
                <a:latin typeface="Gotham Rounded Book" pitchFamily="50" charset="0"/>
              </a:rPr>
              <a:t> (</a:t>
            </a:r>
            <a:r>
              <a:rPr lang="fr-FR" sz="1000" dirty="0" err="1">
                <a:latin typeface="Gotham Rounded Book" pitchFamily="50" charset="0"/>
              </a:rPr>
              <a:t>overleaf</a:t>
            </a:r>
            <a:r>
              <a:rPr lang="fr-FR" sz="1000" dirty="0">
                <a:latin typeface="Gotham Rounded Book" pitchFamily="50" charset="0"/>
              </a:rPr>
              <a:t>)</a:t>
            </a:r>
          </a:p>
        </p:txBody>
      </p:sp>
      <p:sp>
        <p:nvSpPr>
          <p:cNvPr id="13" name="Rectangle 12"/>
          <p:cNvSpPr/>
          <p:nvPr/>
        </p:nvSpPr>
        <p:spPr>
          <a:xfrm>
            <a:off x="72058" y="9300437"/>
            <a:ext cx="182501" cy="183856"/>
          </a:xfrm>
          <a:prstGeom prst="rect">
            <a:avLst/>
          </a:prstGeom>
          <a:noFill/>
          <a:ln w="22225"/>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3305" tIns="46653" rIns="93305" bIns="46653"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a:p>
        </p:txBody>
      </p:sp>
      <p:sp>
        <p:nvSpPr>
          <p:cNvPr id="14" name="ZoneTexte 13"/>
          <p:cNvSpPr txBox="1"/>
          <p:nvPr/>
        </p:nvSpPr>
        <p:spPr>
          <a:xfrm>
            <a:off x="0" y="9727561"/>
            <a:ext cx="1758194" cy="263494"/>
          </a:xfrm>
          <a:prstGeom prst="rect">
            <a:avLst/>
          </a:prstGeom>
          <a:noFill/>
        </p:spPr>
        <p:txBody>
          <a:bodyPr wrap="square" lIns="93305" tIns="46653" rIns="93305" bIns="46653" rtlCol="0">
            <a:spAutoFit/>
          </a:bodyPr>
          <a:lstStyle/>
          <a:p>
            <a:r>
              <a:rPr lang="fr-FR" sz="1050" dirty="0">
                <a:latin typeface="Gotham Rounded Book" pitchFamily="50" charset="0"/>
              </a:rPr>
              <a:t>Date : …… /…… / ……….</a:t>
            </a:r>
          </a:p>
        </p:txBody>
      </p:sp>
      <p:sp>
        <p:nvSpPr>
          <p:cNvPr id="15" name="ZoneTexte 14"/>
          <p:cNvSpPr txBox="1"/>
          <p:nvPr/>
        </p:nvSpPr>
        <p:spPr>
          <a:xfrm>
            <a:off x="3525679" y="9708536"/>
            <a:ext cx="1465162" cy="263494"/>
          </a:xfrm>
          <a:prstGeom prst="rect">
            <a:avLst/>
          </a:prstGeom>
          <a:noFill/>
        </p:spPr>
        <p:txBody>
          <a:bodyPr wrap="square" lIns="93305" tIns="46653" rIns="93305" bIns="46653" rtlCol="0">
            <a:spAutoFit/>
          </a:bodyPr>
          <a:lstStyle/>
          <a:p>
            <a:r>
              <a:rPr lang="fr-FR" sz="1050" dirty="0">
                <a:latin typeface="Gotham Rounded Book" pitchFamily="50" charset="0"/>
              </a:rPr>
              <a:t>Signature :</a:t>
            </a:r>
          </a:p>
        </p:txBody>
      </p:sp>
      <p:sp>
        <p:nvSpPr>
          <p:cNvPr id="16" name="ZoneTexte 15"/>
          <p:cNvSpPr txBox="1"/>
          <p:nvPr/>
        </p:nvSpPr>
        <p:spPr>
          <a:xfrm>
            <a:off x="133567" y="8910935"/>
            <a:ext cx="3178851" cy="263494"/>
          </a:xfrm>
          <a:prstGeom prst="rect">
            <a:avLst/>
          </a:prstGeom>
          <a:noFill/>
        </p:spPr>
        <p:txBody>
          <a:bodyPr wrap="square" lIns="93305" tIns="46653" rIns="93305" bIns="46653" rtlCol="0">
            <a:spAutoFit/>
          </a:bodyPr>
          <a:lstStyle/>
          <a:p>
            <a:r>
              <a:rPr lang="fr-FR" sz="1050" dirty="0" err="1">
                <a:latin typeface="Gotham Rounded Book" pitchFamily="50" charset="0"/>
              </a:rPr>
              <a:t>Amount</a:t>
            </a:r>
            <a:r>
              <a:rPr lang="fr-FR" sz="1050" dirty="0">
                <a:latin typeface="Gotham Rounded Book" pitchFamily="50" charset="0"/>
              </a:rPr>
              <a:t> of the options:    ……….… €</a:t>
            </a:r>
          </a:p>
        </p:txBody>
      </p:sp>
      <p:sp>
        <p:nvSpPr>
          <p:cNvPr id="20" name="ZoneTexte 19"/>
          <p:cNvSpPr txBox="1"/>
          <p:nvPr/>
        </p:nvSpPr>
        <p:spPr>
          <a:xfrm>
            <a:off x="3888482" y="8910935"/>
            <a:ext cx="3178851" cy="263494"/>
          </a:xfrm>
          <a:prstGeom prst="rect">
            <a:avLst/>
          </a:prstGeom>
          <a:noFill/>
        </p:spPr>
        <p:txBody>
          <a:bodyPr wrap="square" lIns="93305" tIns="46653" rIns="93305" bIns="46653" rtlCol="0">
            <a:spAutoFit/>
          </a:bodyPr>
          <a:lstStyle/>
          <a:p>
            <a:pPr algn="r"/>
            <a:r>
              <a:rPr lang="fr-FR" sz="1050" dirty="0">
                <a:latin typeface="Gotham Rounded Book" pitchFamily="50" charset="0"/>
              </a:rPr>
              <a:t>Total </a:t>
            </a:r>
            <a:r>
              <a:rPr lang="fr-FR" sz="1050" dirty="0" err="1">
                <a:latin typeface="Gotham Rounded Book" pitchFamily="50" charset="0"/>
              </a:rPr>
              <a:t>amount</a:t>
            </a:r>
            <a:r>
              <a:rPr lang="fr-FR" sz="1050" dirty="0">
                <a:latin typeface="Gotham Rounded Book" pitchFamily="50" charset="0"/>
              </a:rPr>
              <a:t>:      ……….… €</a:t>
            </a:r>
          </a:p>
        </p:txBody>
      </p:sp>
      <p:sp>
        <p:nvSpPr>
          <p:cNvPr id="21" name="Titre 1"/>
          <p:cNvSpPr txBox="1">
            <a:spLocks/>
          </p:cNvSpPr>
          <p:nvPr/>
        </p:nvSpPr>
        <p:spPr>
          <a:xfrm>
            <a:off x="0" y="-85089"/>
            <a:ext cx="7200900" cy="499080"/>
          </a:xfrm>
          <a:prstGeom prst="rect">
            <a:avLst/>
          </a:prstGeom>
        </p:spPr>
        <p:txBody>
          <a:bodyPr vert="horz" lIns="100191" tIns="50095" rIns="100191" bIns="50095" rtlCol="0" anchor="ctr">
            <a:normAutofit/>
          </a:bodyPr>
          <a:lstStyle>
            <a:lvl1pPr algn="ctr" defTabSz="1001908" rtl="0" eaLnBrk="1" latinLnBrk="0" hangingPunct="1">
              <a:spcBef>
                <a:spcPct val="0"/>
              </a:spcBef>
              <a:buNone/>
              <a:defRPr sz="4800" kern="1200">
                <a:solidFill>
                  <a:schemeClr val="tx1"/>
                </a:solidFill>
                <a:latin typeface="+mj-lt"/>
                <a:ea typeface="+mj-ea"/>
                <a:cs typeface="+mj-cs"/>
              </a:defRPr>
            </a:lvl1pPr>
          </a:lstStyle>
          <a:p>
            <a:r>
              <a:rPr lang="fr-FR" sz="1800" dirty="0" err="1">
                <a:latin typeface="Gotham Rounded Book" pitchFamily="50" charset="0"/>
              </a:rPr>
              <a:t>Booking</a:t>
            </a:r>
            <a:r>
              <a:rPr lang="fr-FR" sz="1800" dirty="0">
                <a:latin typeface="Gotham Rounded Book" pitchFamily="50" charset="0"/>
              </a:rPr>
              <a:t> form – </a:t>
            </a:r>
            <a:r>
              <a:rPr lang="fr-FR" sz="1800" dirty="0" err="1">
                <a:latin typeface="Gotham Rounded Book" pitchFamily="50" charset="0"/>
              </a:rPr>
              <a:t>VI’Kids</a:t>
            </a:r>
            <a:r>
              <a:rPr lang="fr-FR" sz="1800" dirty="0">
                <a:latin typeface="Gotham Rounded Book" pitchFamily="50" charset="0"/>
              </a:rPr>
              <a:t> </a:t>
            </a:r>
            <a:r>
              <a:rPr lang="fr-FR" sz="1800" dirty="0" err="1">
                <a:latin typeface="Gotham Rounded Book" pitchFamily="50" charset="0"/>
              </a:rPr>
              <a:t>Offers</a:t>
            </a:r>
            <a:endParaRPr lang="fr-FR" sz="1800" dirty="0">
              <a:latin typeface="Gotham Rounded Book" pitchFamily="50" charset="0"/>
            </a:endParaRPr>
          </a:p>
        </p:txBody>
      </p:sp>
      <p:cxnSp>
        <p:nvCxnSpPr>
          <p:cNvPr id="22" name="Connecteur droit 21"/>
          <p:cNvCxnSpPr/>
          <p:nvPr/>
        </p:nvCxnSpPr>
        <p:spPr>
          <a:xfrm>
            <a:off x="-15326" y="413991"/>
            <a:ext cx="728818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744473" y="5958607"/>
            <a:ext cx="72000" cy="72000"/>
          </a:xfrm>
          <a:prstGeom prst="rect">
            <a:avLst/>
          </a:prstGeom>
          <a:noFill/>
          <a:ln w="19050"/>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3305" tIns="46653" rIns="93305" bIns="46653"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a:p>
        </p:txBody>
      </p:sp>
      <p:sp>
        <p:nvSpPr>
          <p:cNvPr id="31" name="Rectangle 30"/>
          <p:cNvSpPr/>
          <p:nvPr/>
        </p:nvSpPr>
        <p:spPr>
          <a:xfrm>
            <a:off x="3744465" y="6318655"/>
            <a:ext cx="72000" cy="72000"/>
          </a:xfrm>
          <a:prstGeom prst="rect">
            <a:avLst/>
          </a:prstGeom>
          <a:noFill/>
          <a:ln w="19050"/>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3305" tIns="46653" rIns="93305" bIns="46653"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a:p>
        </p:txBody>
      </p:sp>
      <p:sp>
        <p:nvSpPr>
          <p:cNvPr id="32" name="ZoneTexte 31"/>
          <p:cNvSpPr txBox="1"/>
          <p:nvPr/>
        </p:nvSpPr>
        <p:spPr>
          <a:xfrm>
            <a:off x="-15326" y="6534671"/>
            <a:ext cx="7216225" cy="809798"/>
          </a:xfrm>
          <a:prstGeom prst="rect">
            <a:avLst/>
          </a:prstGeom>
          <a:noFill/>
        </p:spPr>
        <p:txBody>
          <a:bodyPr wrap="square" lIns="93305" tIns="46653" rIns="93305" bIns="46653" rtlCol="0">
            <a:spAutoFit/>
          </a:bodyPr>
          <a:lstStyle/>
          <a:p>
            <a:r>
              <a:rPr lang="fr-FR" sz="1100" b="1" dirty="0" err="1">
                <a:latin typeface="Gotham Rounded Book" pitchFamily="50" charset="0"/>
              </a:rPr>
              <a:t>Choose</a:t>
            </a:r>
            <a:r>
              <a:rPr lang="fr-FR" sz="1100" b="1" dirty="0">
                <a:latin typeface="Gotham Rounded Book" pitchFamily="50" charset="0"/>
              </a:rPr>
              <a:t> </a:t>
            </a:r>
            <a:r>
              <a:rPr lang="fr-FR" sz="1100" b="1" dirty="0" err="1">
                <a:latin typeface="Gotham Rounded Book" pitchFamily="50" charset="0"/>
              </a:rPr>
              <a:t>where</a:t>
            </a:r>
            <a:r>
              <a:rPr lang="fr-FR" sz="1100" b="1" dirty="0">
                <a:latin typeface="Gotham Rounded Book" pitchFamily="50" charset="0"/>
              </a:rPr>
              <a:t> </a:t>
            </a:r>
            <a:r>
              <a:rPr lang="fr-FR" sz="1100" b="1" dirty="0" err="1">
                <a:latin typeface="Gotham Rounded Book" pitchFamily="50" charset="0"/>
              </a:rPr>
              <a:t>you</a:t>
            </a:r>
            <a:r>
              <a:rPr lang="fr-FR" sz="1100" b="1" dirty="0">
                <a:latin typeface="Gotham Rounded Book" pitchFamily="50" charset="0"/>
              </a:rPr>
              <a:t> </a:t>
            </a:r>
            <a:r>
              <a:rPr lang="fr-FR" sz="1100" b="1" dirty="0" err="1">
                <a:latin typeface="Gotham Rounded Book" pitchFamily="50" charset="0"/>
              </a:rPr>
              <a:t>will</a:t>
            </a:r>
            <a:r>
              <a:rPr lang="fr-FR" sz="1100" b="1" dirty="0">
                <a:latin typeface="Gotham Rounded Book" pitchFamily="50" charset="0"/>
              </a:rPr>
              <a:t> </a:t>
            </a:r>
            <a:r>
              <a:rPr lang="fr-FR" sz="1100" b="1" dirty="0" err="1">
                <a:latin typeface="Gotham Rounded Book" pitchFamily="50" charset="0"/>
              </a:rPr>
              <a:t>eat</a:t>
            </a:r>
            <a:r>
              <a:rPr lang="fr-FR" sz="1100" b="1" dirty="0">
                <a:latin typeface="Gotham Rounded Book" pitchFamily="50" charset="0"/>
              </a:rPr>
              <a:t> </a:t>
            </a:r>
            <a:r>
              <a:rPr lang="fr-FR" sz="1100" b="1" dirty="0" err="1">
                <a:latin typeface="Gotham Rounded Book" pitchFamily="50" charset="0"/>
              </a:rPr>
              <a:t>your</a:t>
            </a:r>
            <a:r>
              <a:rPr lang="fr-FR" sz="1100" b="1" dirty="0">
                <a:latin typeface="Gotham Rounded Book" pitchFamily="50" charset="0"/>
              </a:rPr>
              <a:t> cake</a:t>
            </a:r>
            <a:r>
              <a:rPr lang="fr-FR" sz="1100" dirty="0">
                <a:latin typeface="Gotham Rounded Book" pitchFamily="50" charset="0"/>
              </a:rPr>
              <a:t>:</a:t>
            </a:r>
          </a:p>
          <a:p>
            <a:endParaRPr lang="fr-FR" sz="400" dirty="0">
              <a:latin typeface="Gotham Rounded Book" pitchFamily="50" charset="0"/>
            </a:endParaRPr>
          </a:p>
          <a:p>
            <a:r>
              <a:rPr lang="en-US" sz="1050" dirty="0">
                <a:latin typeface="Gotham Rounded Book" pitchFamily="50" charset="0"/>
              </a:rPr>
              <a:t>Your cake can be eaten as part of a meal in one of our restaurants: at the buffet La Plantation or at the restaurant The Captain’s Library (during their normal opening hours) or it can be collected from 5pm to 11pm to be eaten in your room. The birthday cake cannot be taken at breakfast time. </a:t>
            </a:r>
            <a:endParaRPr lang="fr-FR" sz="1050" dirty="0">
              <a:latin typeface="Gotham Rounded Book" pitchFamily="50" charset="0"/>
            </a:endParaRPr>
          </a:p>
        </p:txBody>
      </p:sp>
      <p:sp>
        <p:nvSpPr>
          <p:cNvPr id="36" name="ZoneTexte 35"/>
          <p:cNvSpPr txBox="1"/>
          <p:nvPr/>
        </p:nvSpPr>
        <p:spPr>
          <a:xfrm>
            <a:off x="551150" y="7422491"/>
            <a:ext cx="1477856" cy="240411"/>
          </a:xfrm>
          <a:prstGeom prst="rect">
            <a:avLst/>
          </a:prstGeom>
          <a:noFill/>
        </p:spPr>
        <p:txBody>
          <a:bodyPr wrap="square" lIns="93305" tIns="46653" rIns="93305" bIns="46653" rtlCol="0">
            <a:spAutoFit/>
          </a:bodyPr>
          <a:lstStyle/>
          <a:p>
            <a:r>
              <a:rPr lang="fr-FR" sz="950" b="1" dirty="0">
                <a:latin typeface="Gotham Rounded Book" pitchFamily="50" charset="0"/>
              </a:rPr>
              <a:t>Buffet La Plantation</a:t>
            </a:r>
          </a:p>
        </p:txBody>
      </p:sp>
      <p:sp>
        <p:nvSpPr>
          <p:cNvPr id="37" name="ZoneTexte 36"/>
          <p:cNvSpPr txBox="1"/>
          <p:nvPr/>
        </p:nvSpPr>
        <p:spPr>
          <a:xfrm>
            <a:off x="2241480" y="7430505"/>
            <a:ext cx="1284199" cy="240411"/>
          </a:xfrm>
          <a:prstGeom prst="rect">
            <a:avLst/>
          </a:prstGeom>
          <a:noFill/>
        </p:spPr>
        <p:txBody>
          <a:bodyPr wrap="square" lIns="93305" tIns="46653" rIns="93305" bIns="46653" rtlCol="0">
            <a:spAutoFit/>
          </a:bodyPr>
          <a:lstStyle/>
          <a:p>
            <a:r>
              <a:rPr lang="fr-FR" sz="950" b="1" dirty="0">
                <a:latin typeface="Gotham Rounded Book" pitchFamily="50" charset="0"/>
              </a:rPr>
              <a:t>The </a:t>
            </a:r>
            <a:r>
              <a:rPr lang="fr-FR" sz="950" b="1" dirty="0" err="1">
                <a:latin typeface="Gotham Rounded Book" pitchFamily="50" charset="0"/>
              </a:rPr>
              <a:t>Captain’s</a:t>
            </a:r>
            <a:r>
              <a:rPr lang="fr-FR" sz="950" b="1" dirty="0">
                <a:latin typeface="Gotham Rounded Book" pitchFamily="50" charset="0"/>
              </a:rPr>
              <a:t> Library</a:t>
            </a:r>
          </a:p>
        </p:txBody>
      </p:sp>
      <p:sp>
        <p:nvSpPr>
          <p:cNvPr id="39" name="ZoneTexte 38"/>
          <p:cNvSpPr txBox="1"/>
          <p:nvPr/>
        </p:nvSpPr>
        <p:spPr>
          <a:xfrm>
            <a:off x="3825979" y="7254751"/>
            <a:ext cx="3302863" cy="678993"/>
          </a:xfrm>
          <a:prstGeom prst="rect">
            <a:avLst/>
          </a:prstGeom>
          <a:noFill/>
        </p:spPr>
        <p:txBody>
          <a:bodyPr wrap="square" lIns="93305" tIns="46653" rIns="93305" bIns="46653" rtlCol="0">
            <a:spAutoFit/>
          </a:bodyPr>
          <a:lstStyle/>
          <a:p>
            <a:r>
              <a:rPr lang="fr-FR" sz="950" b="1" dirty="0" err="1">
                <a:latin typeface="Gotham Rounded Book" pitchFamily="50" charset="0"/>
              </a:rPr>
              <a:t>Collect</a:t>
            </a:r>
            <a:r>
              <a:rPr lang="fr-FR" sz="950" b="1" dirty="0">
                <a:latin typeface="Gotham Rounded Book" pitchFamily="50" charset="0"/>
              </a:rPr>
              <a:t> the cake in one of </a:t>
            </a:r>
            <a:r>
              <a:rPr lang="fr-FR" sz="950" b="1" dirty="0" err="1">
                <a:latin typeface="Gotham Rounded Book" pitchFamily="50" charset="0"/>
              </a:rPr>
              <a:t>our</a:t>
            </a:r>
            <a:r>
              <a:rPr lang="fr-FR" sz="950" b="1" dirty="0">
                <a:latin typeface="Gotham Rounded Book" pitchFamily="50" charset="0"/>
              </a:rPr>
              <a:t> restaurant to </a:t>
            </a:r>
            <a:r>
              <a:rPr lang="fr-FR" sz="950" b="1" dirty="0" err="1">
                <a:latin typeface="Gotham Rounded Book" pitchFamily="50" charset="0"/>
              </a:rPr>
              <a:t>eat</a:t>
            </a:r>
            <a:r>
              <a:rPr lang="fr-FR" sz="950" b="1" dirty="0">
                <a:latin typeface="Gotham Rounded Book" pitchFamily="50" charset="0"/>
              </a:rPr>
              <a:t> </a:t>
            </a:r>
            <a:r>
              <a:rPr lang="fr-FR" sz="950" b="1" dirty="0" err="1">
                <a:latin typeface="Gotham Rounded Book" pitchFamily="50" charset="0"/>
              </a:rPr>
              <a:t>it</a:t>
            </a:r>
            <a:r>
              <a:rPr lang="fr-FR" sz="950" b="1" dirty="0">
                <a:latin typeface="Gotham Rounded Book" pitchFamily="50" charset="0"/>
              </a:rPr>
              <a:t> in the room</a:t>
            </a:r>
          </a:p>
          <a:p>
            <a:r>
              <a:rPr lang="fr-FR" sz="950" dirty="0" err="1">
                <a:latin typeface="Gotham Rounded Book" pitchFamily="50" charset="0"/>
              </a:rPr>
              <a:t>Precise</a:t>
            </a:r>
            <a:r>
              <a:rPr lang="fr-FR" sz="950" dirty="0">
                <a:latin typeface="Gotham Rounded Book" pitchFamily="50" charset="0"/>
              </a:rPr>
              <a:t> time: …….………..</a:t>
            </a:r>
          </a:p>
          <a:p>
            <a:r>
              <a:rPr lang="fr-FR" sz="950" dirty="0" err="1">
                <a:latin typeface="Gotham Rounded Book" pitchFamily="50" charset="0"/>
              </a:rPr>
              <a:t>Precise</a:t>
            </a:r>
            <a:r>
              <a:rPr lang="fr-FR" sz="950" dirty="0">
                <a:latin typeface="Gotham Rounded Book" pitchFamily="50" charset="0"/>
              </a:rPr>
              <a:t> </a:t>
            </a:r>
            <a:r>
              <a:rPr lang="fr-FR" sz="950" dirty="0" err="1">
                <a:latin typeface="Gotham Rounded Book" pitchFamily="50" charset="0"/>
              </a:rPr>
              <a:t>which</a:t>
            </a:r>
            <a:r>
              <a:rPr lang="fr-FR" sz="950" dirty="0">
                <a:latin typeface="Gotham Rounded Book" pitchFamily="50" charset="0"/>
              </a:rPr>
              <a:t> restaurant:  …….……………</a:t>
            </a:r>
          </a:p>
          <a:p>
            <a:endParaRPr lang="fr-FR" sz="950" dirty="0">
              <a:latin typeface="Gotham Rounded Book" pitchFamily="50" charset="0"/>
            </a:endParaRPr>
          </a:p>
        </p:txBody>
      </p:sp>
      <p:sp>
        <p:nvSpPr>
          <p:cNvPr id="40" name="Rectangle 39"/>
          <p:cNvSpPr/>
          <p:nvPr/>
        </p:nvSpPr>
        <p:spPr>
          <a:xfrm>
            <a:off x="360090" y="7458463"/>
            <a:ext cx="182501" cy="183856"/>
          </a:xfrm>
          <a:prstGeom prst="rect">
            <a:avLst/>
          </a:prstGeom>
          <a:noFill/>
          <a:ln w="22225"/>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3305" tIns="46653" rIns="93305" bIns="46653"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a:p>
        </p:txBody>
      </p:sp>
      <p:sp>
        <p:nvSpPr>
          <p:cNvPr id="41" name="Rectangle 40"/>
          <p:cNvSpPr/>
          <p:nvPr/>
        </p:nvSpPr>
        <p:spPr>
          <a:xfrm>
            <a:off x="2058979" y="7447159"/>
            <a:ext cx="182501" cy="183856"/>
          </a:xfrm>
          <a:prstGeom prst="rect">
            <a:avLst/>
          </a:prstGeom>
          <a:noFill/>
          <a:ln w="22225"/>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3305" tIns="46653" rIns="93305" bIns="46653"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a:p>
        </p:txBody>
      </p:sp>
      <p:sp>
        <p:nvSpPr>
          <p:cNvPr id="42" name="Rectangle 41"/>
          <p:cNvSpPr/>
          <p:nvPr/>
        </p:nvSpPr>
        <p:spPr>
          <a:xfrm>
            <a:off x="3628766" y="7454407"/>
            <a:ext cx="182501" cy="183856"/>
          </a:xfrm>
          <a:prstGeom prst="rect">
            <a:avLst/>
          </a:prstGeom>
          <a:noFill/>
          <a:ln w="22225"/>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3305" tIns="46653" rIns="93305" bIns="46653"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a:p>
        </p:txBody>
      </p:sp>
      <p:pic>
        <p:nvPicPr>
          <p:cNvPr id="3" name="Image 2" descr="Une image contenant capture d’écran, Police, texte, Graphique&#10;&#10;Description générée automatiquement">
            <a:extLst>
              <a:ext uri="{FF2B5EF4-FFF2-40B4-BE49-F238E27FC236}">
                <a16:creationId xmlns:a16="http://schemas.microsoft.com/office/drawing/2014/main" id="{4B8E2070-D000-C93B-1AD7-3BE53992D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8415" y="9919047"/>
            <a:ext cx="1508918" cy="349417"/>
          </a:xfrm>
          <a:prstGeom prst="rect">
            <a:avLst/>
          </a:prstGeom>
        </p:spPr>
      </p:pic>
      <p:sp>
        <p:nvSpPr>
          <p:cNvPr id="2" name="ZoneTexte 1">
            <a:extLst>
              <a:ext uri="{FF2B5EF4-FFF2-40B4-BE49-F238E27FC236}">
                <a16:creationId xmlns:a16="http://schemas.microsoft.com/office/drawing/2014/main" id="{C6A9E883-C04E-01E2-6F39-1D768F27F4D6}"/>
              </a:ext>
            </a:extLst>
          </p:cNvPr>
          <p:cNvSpPr txBox="1"/>
          <p:nvPr/>
        </p:nvSpPr>
        <p:spPr>
          <a:xfrm>
            <a:off x="936154" y="8190855"/>
            <a:ext cx="1440160" cy="246221"/>
          </a:xfrm>
          <a:prstGeom prst="rect">
            <a:avLst/>
          </a:prstGeom>
          <a:noFill/>
        </p:spPr>
        <p:txBody>
          <a:bodyPr wrap="square" rtlCol="0">
            <a:spAutoFit/>
          </a:bodyPr>
          <a:lstStyle/>
          <a:p>
            <a:r>
              <a:rPr lang="fr-FR" sz="1000" dirty="0" err="1"/>
              <a:t>Bottle</a:t>
            </a:r>
            <a:r>
              <a:rPr lang="fr-FR" sz="1000" dirty="0"/>
              <a:t> of Champagne</a:t>
            </a:r>
          </a:p>
        </p:txBody>
      </p:sp>
      <p:sp>
        <p:nvSpPr>
          <p:cNvPr id="9" name="ZoneTexte 8">
            <a:extLst>
              <a:ext uri="{FF2B5EF4-FFF2-40B4-BE49-F238E27FC236}">
                <a16:creationId xmlns:a16="http://schemas.microsoft.com/office/drawing/2014/main" id="{C82D2B98-E579-EA10-8CFE-05C708F99183}"/>
              </a:ext>
            </a:extLst>
          </p:cNvPr>
          <p:cNvSpPr txBox="1"/>
          <p:nvPr/>
        </p:nvSpPr>
        <p:spPr>
          <a:xfrm>
            <a:off x="936154" y="8604989"/>
            <a:ext cx="1440160" cy="246221"/>
          </a:xfrm>
          <a:prstGeom prst="rect">
            <a:avLst/>
          </a:prstGeom>
          <a:noFill/>
        </p:spPr>
        <p:txBody>
          <a:bodyPr wrap="square" rtlCol="0">
            <a:spAutoFit/>
          </a:bodyPr>
          <a:lstStyle/>
          <a:p>
            <a:r>
              <a:rPr lang="fr-FR" sz="1000" dirty="0"/>
              <a:t>Martini Prosecco</a:t>
            </a:r>
          </a:p>
        </p:txBody>
      </p:sp>
    </p:spTree>
    <p:extLst>
      <p:ext uri="{BB962C8B-B14F-4D97-AF65-F5344CB8AC3E}">
        <p14:creationId xmlns:p14="http://schemas.microsoft.com/office/powerpoint/2010/main" val="134140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6075" y="2594780"/>
            <a:ext cx="6840759" cy="5080198"/>
          </a:xfrm>
          <a:prstGeom prst="rect">
            <a:avLst/>
          </a:prstGeom>
          <a:noFill/>
        </p:spPr>
        <p:txBody>
          <a:bodyPr wrap="square" lIns="93305" tIns="46653" rIns="93305" bIns="46653" rtlCol="0">
            <a:spAutoFit/>
          </a:bodyPr>
          <a:lstStyle/>
          <a:p>
            <a:pPr marL="171450" indent="-171450">
              <a:buFont typeface="Arial" panose="020B0604020202020204" pitchFamily="34" charset="0"/>
              <a:buChar char="•"/>
            </a:pPr>
            <a:r>
              <a:rPr lang="en-US" sz="1200" dirty="0">
                <a:latin typeface="Gotham Rounded Book" pitchFamily="50" charset="0"/>
              </a:rPr>
              <a:t>The </a:t>
            </a:r>
            <a:r>
              <a:rPr lang="en-US" sz="1200" dirty="0" err="1">
                <a:latin typeface="Gotham Rounded Book" pitchFamily="50" charset="0"/>
              </a:rPr>
              <a:t>VI’Kids</a:t>
            </a:r>
            <a:r>
              <a:rPr lang="en-US" sz="1200" dirty="0">
                <a:latin typeface="Gotham Rounded Book" pitchFamily="50" charset="0"/>
              </a:rPr>
              <a:t> offers must be booked a minimum 24-hours in advance.</a:t>
            </a:r>
          </a:p>
          <a:p>
            <a:pPr marL="171450" indent="-171450">
              <a:buFont typeface="Arial" panose="020B0604020202020204" pitchFamily="34" charset="0"/>
              <a:buChar char="•"/>
            </a:pPr>
            <a:endParaRPr lang="fr-FR" sz="1200" dirty="0">
              <a:latin typeface="Gotham Rounded Book" pitchFamily="50" charset="0"/>
            </a:endParaRPr>
          </a:p>
          <a:p>
            <a:pPr marL="171450" indent="-171450">
              <a:buFont typeface="Arial" panose="020B0604020202020204" pitchFamily="34" charset="0"/>
              <a:buChar char="•"/>
            </a:pPr>
            <a:r>
              <a:rPr lang="en-US" sz="1200" dirty="0">
                <a:latin typeface="Gotham Rounded Book" pitchFamily="50" charset="0"/>
              </a:rPr>
              <a:t>The booking can be modified or cancelled up to the day before the date of your service, 3pm. After this time limit, the offer must be paid and will be debited from your credit card.</a:t>
            </a:r>
          </a:p>
          <a:p>
            <a:pPr marL="171450" indent="-171450">
              <a:buFont typeface="Arial" panose="020B0604020202020204" pitchFamily="34" charset="0"/>
              <a:buChar char="•"/>
            </a:pPr>
            <a:endParaRPr lang="en-US" sz="1200" dirty="0">
              <a:latin typeface="Gotham Rounded Book" pitchFamily="50" charset="0"/>
            </a:endParaRPr>
          </a:p>
          <a:p>
            <a:pPr marL="171450" indent="-171450">
              <a:buFont typeface="Arial" panose="020B0604020202020204" pitchFamily="34" charset="0"/>
              <a:buChar char="•"/>
            </a:pPr>
            <a:r>
              <a:rPr lang="en-US" sz="1200" dirty="0">
                <a:latin typeface="Gotham Rounded Book" pitchFamily="50" charset="0"/>
              </a:rPr>
              <a:t>Please note that the indicated prices can be modified at any time.</a:t>
            </a:r>
          </a:p>
          <a:p>
            <a:pPr marL="171450" indent="-171450">
              <a:buFont typeface="Arial" panose="020B0604020202020204" pitchFamily="34" charset="0"/>
              <a:buChar char="•"/>
            </a:pPr>
            <a:endParaRPr lang="fr-FR" sz="1200" dirty="0">
              <a:latin typeface="Gotham Rounded Book" pitchFamily="50" charset="0"/>
            </a:endParaRPr>
          </a:p>
          <a:p>
            <a:pPr marL="171450" indent="-171450">
              <a:buFont typeface="Arial" panose="020B0604020202020204" pitchFamily="34" charset="0"/>
              <a:buChar char="•"/>
            </a:pPr>
            <a:r>
              <a:rPr lang="fr-FR" sz="1200" dirty="0">
                <a:latin typeface="Gotham Rounded Book" pitchFamily="50" charset="0"/>
              </a:rPr>
              <a:t> </a:t>
            </a:r>
            <a:r>
              <a:rPr lang="en-US" sz="1200" dirty="0">
                <a:latin typeface="Gotham Rounded Book" pitchFamily="50" charset="0"/>
              </a:rPr>
              <a:t>In the case of a booking made before your arrival at the hotel, the payment must be made at the hotel at </a:t>
            </a:r>
            <a:r>
              <a:rPr lang="fr-FR" sz="1200" dirty="0">
                <a:latin typeface="Gotham Rounded Book" pitchFamily="50" charset="0"/>
              </a:rPr>
              <a:t>check-in </a:t>
            </a:r>
            <a:r>
              <a:rPr lang="fr-FR" sz="1200" dirty="0" err="1">
                <a:latin typeface="Gotham Rounded Book" pitchFamily="50" charset="0"/>
              </a:rPr>
              <a:t>upon</a:t>
            </a:r>
            <a:r>
              <a:rPr lang="fr-FR" sz="1200" dirty="0">
                <a:latin typeface="Gotham Rounded Book" pitchFamily="50" charset="0"/>
              </a:rPr>
              <a:t> </a:t>
            </a:r>
            <a:r>
              <a:rPr lang="fr-FR" sz="1200" dirty="0" err="1">
                <a:latin typeface="Gotham Rounded Book" pitchFamily="50" charset="0"/>
              </a:rPr>
              <a:t>your</a:t>
            </a:r>
            <a:r>
              <a:rPr lang="fr-FR" sz="1200" dirty="0">
                <a:latin typeface="Gotham Rounded Book" pitchFamily="50" charset="0"/>
              </a:rPr>
              <a:t> </a:t>
            </a:r>
            <a:r>
              <a:rPr lang="fr-FR" sz="1200" dirty="0" err="1">
                <a:latin typeface="Gotham Rounded Book" pitchFamily="50" charset="0"/>
              </a:rPr>
              <a:t>arrival</a:t>
            </a:r>
            <a:r>
              <a:rPr lang="fr-FR" sz="1200" dirty="0">
                <a:latin typeface="Gotham Rounded Book" pitchFamily="50" charset="0"/>
              </a:rPr>
              <a:t>.</a:t>
            </a:r>
          </a:p>
          <a:p>
            <a:pPr marL="171450" indent="-171450">
              <a:buFont typeface="Arial" panose="020B0604020202020204" pitchFamily="34" charset="0"/>
              <a:buChar char="•"/>
            </a:pPr>
            <a:endParaRPr lang="fr-FR" sz="1200" dirty="0">
              <a:latin typeface="Gotham Rounded Book" pitchFamily="50" charset="0"/>
            </a:endParaRPr>
          </a:p>
          <a:p>
            <a:pPr marL="171450" indent="-171450">
              <a:buFont typeface="Arial" panose="020B0604020202020204" pitchFamily="34" charset="0"/>
              <a:buChar char="•"/>
            </a:pPr>
            <a:r>
              <a:rPr lang="en-GB" sz="1200" dirty="0">
                <a:latin typeface="Gotham Rounded Book" pitchFamily="50" charset="0"/>
              </a:rPr>
              <a:t>If you reserve a birthday cake, this can be eaten as part of a meal in one of our restaurants The Plantation or The Captain’s Library, during their normal opening hours (The Plantation from 6pm to 10.30pm and The Captain’s Library from 6pm to 10pm), or collected from the Reception Desk or our Restaurant Staff to be eaten in your room between 5pm and midnight.   </a:t>
            </a:r>
          </a:p>
          <a:p>
            <a:pPr marL="171450" indent="-171450">
              <a:buFont typeface="Arial" panose="020B0604020202020204" pitchFamily="34" charset="0"/>
              <a:buChar char="•"/>
            </a:pPr>
            <a:r>
              <a:rPr lang="en-GB" sz="1200" dirty="0">
                <a:latin typeface="Gotham Rounded Book" pitchFamily="50" charset="0"/>
              </a:rPr>
              <a:t>Should you wish to consume your cake in your room, you must specify at which time you would like to collect it. </a:t>
            </a:r>
            <a:r>
              <a:rPr lang="en-US" sz="1200" dirty="0">
                <a:latin typeface="Gotham Rounded Book" pitchFamily="50" charset="0"/>
              </a:rPr>
              <a:t>If the cake is not collected on the chosen date, it will not be refunded.</a:t>
            </a:r>
          </a:p>
          <a:p>
            <a:pPr marL="171450" indent="-171450">
              <a:buFont typeface="Arial" panose="020B0604020202020204" pitchFamily="34" charset="0"/>
              <a:buChar char="•"/>
            </a:pPr>
            <a:endParaRPr lang="fr-FR" sz="1200" dirty="0">
              <a:latin typeface="Gotham Rounded Book" pitchFamily="50" charset="0"/>
            </a:endParaRPr>
          </a:p>
          <a:p>
            <a:pPr marL="171450" indent="-171450">
              <a:buFont typeface="Arial" panose="020B0604020202020204" pitchFamily="34" charset="0"/>
              <a:buChar char="•"/>
            </a:pPr>
            <a:r>
              <a:rPr lang="en-GB" sz="1200" dirty="0">
                <a:latin typeface="Gotham Rounded Book" pitchFamily="50" charset="0"/>
              </a:rPr>
              <a:t>The birthday cake cannot be taken at breakfast time.</a:t>
            </a:r>
            <a:endParaRPr lang="fr-FR" sz="1200" dirty="0">
              <a:latin typeface="Gotham Rounded Book" pitchFamily="50" charset="0"/>
            </a:endParaRPr>
          </a:p>
          <a:p>
            <a:endParaRPr lang="fr-FR" sz="1200" dirty="0"/>
          </a:p>
          <a:p>
            <a:pPr marL="171450" indent="-171450">
              <a:buFont typeface="Arial" panose="020B0604020202020204" pitchFamily="34" charset="0"/>
              <a:buChar char="•"/>
            </a:pPr>
            <a:r>
              <a:rPr lang="en-GB" sz="1200" dirty="0">
                <a:latin typeface="Gotham Rounded Book" pitchFamily="50" charset="0"/>
              </a:rPr>
              <a:t>The birthday cake reserved with our birthday offers is offered solely to residents of the hotel. </a:t>
            </a:r>
          </a:p>
          <a:p>
            <a:pPr marL="171450" indent="-171450">
              <a:buFont typeface="Arial" panose="020B0604020202020204" pitchFamily="34" charset="0"/>
              <a:buChar char="•"/>
            </a:pPr>
            <a:endParaRPr lang="fr-FR" sz="1200" dirty="0">
              <a:latin typeface="Gotham Rounded Book" pitchFamily="50" charset="0"/>
            </a:endParaRPr>
          </a:p>
          <a:p>
            <a:pPr marL="171450" indent="-171450">
              <a:buFont typeface="Arial" panose="020B0604020202020204" pitchFamily="34" charset="0"/>
              <a:buChar char="•"/>
            </a:pPr>
            <a:r>
              <a:rPr lang="en-GB" sz="1200" dirty="0">
                <a:latin typeface="Gotham Rounded Book" pitchFamily="50" charset="0"/>
              </a:rPr>
              <a:t>For all other enquires, please contact the hotel by telephone at +33 1 60 42 60 15 or by e-mail at </a:t>
            </a:r>
            <a:r>
              <a:rPr lang="fr-FR" sz="1200" dirty="0">
                <a:latin typeface="Gotham Rounded Book" pitchFamily="50" charset="0"/>
                <a:hlinkClick r:id="rId2"/>
              </a:rPr>
              <a:t>frontoffice@explorershotels.com</a:t>
            </a:r>
            <a:r>
              <a:rPr lang="fr-FR" sz="1200" dirty="0">
                <a:latin typeface="Gotham Rounded Book" pitchFamily="50" charset="0"/>
              </a:rPr>
              <a:t>.</a:t>
            </a:r>
          </a:p>
          <a:p>
            <a:endParaRPr lang="fr-FR" sz="1200" dirty="0">
              <a:latin typeface="Gotham Rounded Book" pitchFamily="50" charset="0"/>
            </a:endParaRPr>
          </a:p>
          <a:p>
            <a:endParaRPr lang="fr-FR" sz="1200" dirty="0">
              <a:latin typeface="Gotham Rounded Book" pitchFamily="50" charset="0"/>
            </a:endParaRPr>
          </a:p>
          <a:p>
            <a:endParaRPr lang="fr-FR" sz="1200" dirty="0">
              <a:latin typeface="Gotham Rounded Book" pitchFamily="50" charset="0"/>
            </a:endParaRPr>
          </a:p>
          <a:p>
            <a:endParaRPr lang="fr-FR" sz="1200" dirty="0">
              <a:latin typeface="Gotham Rounded Book" pitchFamily="50" charset="0"/>
            </a:endParaRPr>
          </a:p>
        </p:txBody>
      </p:sp>
      <p:sp>
        <p:nvSpPr>
          <p:cNvPr id="6" name="Titre 1"/>
          <p:cNvSpPr>
            <a:spLocks noGrp="1"/>
          </p:cNvSpPr>
          <p:nvPr>
            <p:ph type="title"/>
          </p:nvPr>
        </p:nvSpPr>
        <p:spPr>
          <a:xfrm>
            <a:off x="-749" y="-239993"/>
            <a:ext cx="7201649" cy="1230048"/>
          </a:xfrm>
        </p:spPr>
        <p:txBody>
          <a:bodyPr>
            <a:normAutofit/>
          </a:bodyPr>
          <a:lstStyle/>
          <a:p>
            <a:r>
              <a:rPr lang="fr-FR" sz="1800" dirty="0">
                <a:latin typeface="Gotham Rounded Book" pitchFamily="50" charset="0"/>
              </a:rPr>
              <a:t>Sales </a:t>
            </a:r>
            <a:r>
              <a:rPr lang="fr-FR" sz="1800" dirty="0" err="1">
                <a:latin typeface="Gotham Rounded Book" pitchFamily="50" charset="0"/>
              </a:rPr>
              <a:t>terms</a:t>
            </a:r>
            <a:r>
              <a:rPr lang="fr-FR" sz="1800" dirty="0">
                <a:latin typeface="Gotham Rounded Book" pitchFamily="50" charset="0"/>
              </a:rPr>
              <a:t> and conditions of the </a:t>
            </a:r>
            <a:r>
              <a:rPr lang="fr-FR" sz="1800" dirty="0" err="1">
                <a:latin typeface="Gotham Rounded Book" pitchFamily="50" charset="0"/>
              </a:rPr>
              <a:t>VI’Kids</a:t>
            </a:r>
            <a:r>
              <a:rPr lang="fr-FR" sz="1800" dirty="0">
                <a:latin typeface="Gotham Rounded Book" pitchFamily="50" charset="0"/>
              </a:rPr>
              <a:t> </a:t>
            </a:r>
            <a:r>
              <a:rPr lang="fr-FR" sz="1800" dirty="0" err="1">
                <a:latin typeface="Gotham Rounded Book" pitchFamily="50" charset="0"/>
              </a:rPr>
              <a:t>offers</a:t>
            </a:r>
            <a:endParaRPr lang="fr-FR" sz="1800" dirty="0">
              <a:latin typeface="Gotham Rounded Book" pitchFamily="50" charset="0"/>
            </a:endParaRPr>
          </a:p>
        </p:txBody>
      </p:sp>
      <p:cxnSp>
        <p:nvCxnSpPr>
          <p:cNvPr id="8" name="Connecteur droit 7"/>
          <p:cNvCxnSpPr/>
          <p:nvPr/>
        </p:nvCxnSpPr>
        <p:spPr>
          <a:xfrm>
            <a:off x="0" y="630015"/>
            <a:ext cx="7254152"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A2B42654-6EB2-48EB-ACFE-E9F8A391435D}"/>
              </a:ext>
            </a:extLst>
          </p:cNvPr>
          <p:cNvCxnSpPr>
            <a:cxnSpLocks/>
          </p:cNvCxnSpPr>
          <p:nvPr/>
        </p:nvCxnSpPr>
        <p:spPr>
          <a:xfrm>
            <a:off x="1224186" y="8118847"/>
            <a:ext cx="48965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EF9EC935-9927-4AC5-BB4F-64485C85CF30}"/>
              </a:ext>
            </a:extLst>
          </p:cNvPr>
          <p:cNvSpPr txBox="1"/>
          <p:nvPr/>
        </p:nvSpPr>
        <p:spPr>
          <a:xfrm>
            <a:off x="216075" y="8458009"/>
            <a:ext cx="6480719" cy="461665"/>
          </a:xfrm>
          <a:prstGeom prst="rect">
            <a:avLst/>
          </a:prstGeom>
          <a:noFill/>
        </p:spPr>
        <p:txBody>
          <a:bodyPr wrap="square">
            <a:spAutoFit/>
          </a:bodyPr>
          <a:lstStyle/>
          <a:p>
            <a:pPr marL="171450" indent="-171450">
              <a:buFont typeface="Arial" panose="020B0604020202020204" pitchFamily="34" charset="0"/>
              <a:buChar char="•"/>
            </a:pPr>
            <a:r>
              <a:rPr lang="en-GB" sz="1200" dirty="0">
                <a:latin typeface="Gotham Rounded Book" pitchFamily="50" charset="0"/>
              </a:rPr>
              <a:t>If you wish to organise a birthday party and invite your friends, then please contact our restaurant staff for availability at: </a:t>
            </a:r>
            <a:r>
              <a:rPr lang="en-GB" sz="1200" dirty="0">
                <a:latin typeface="Gotham Rounded Book" pitchFamily="50" charset="0"/>
                <a:hlinkClick r:id="rId3"/>
              </a:rPr>
              <a:t>sandrine.lopesdarosa@fabulous-hotels.com</a:t>
            </a:r>
            <a:r>
              <a:rPr lang="en-GB" sz="1200" dirty="0">
                <a:latin typeface="Gotham Rounded Book" pitchFamily="50" charset="0"/>
              </a:rPr>
              <a:t> </a:t>
            </a:r>
          </a:p>
        </p:txBody>
      </p:sp>
      <p:sp>
        <p:nvSpPr>
          <p:cNvPr id="12" name="ZoneTexte 11">
            <a:extLst>
              <a:ext uri="{FF2B5EF4-FFF2-40B4-BE49-F238E27FC236}">
                <a16:creationId xmlns:a16="http://schemas.microsoft.com/office/drawing/2014/main" id="{27CFB4D2-06BC-4A1E-A4A8-EDA07D0B7D64}"/>
              </a:ext>
            </a:extLst>
          </p:cNvPr>
          <p:cNvSpPr txBox="1"/>
          <p:nvPr/>
        </p:nvSpPr>
        <p:spPr>
          <a:xfrm>
            <a:off x="216075" y="1963534"/>
            <a:ext cx="6696743" cy="461665"/>
          </a:xfrm>
          <a:prstGeom prst="rect">
            <a:avLst/>
          </a:prstGeom>
          <a:noFill/>
        </p:spPr>
        <p:txBody>
          <a:bodyPr wrap="square">
            <a:spAutoFit/>
          </a:bodyPr>
          <a:lstStyle/>
          <a:p>
            <a:pPr marL="171450" indent="-171450">
              <a:buFont typeface="Arial" panose="020B0604020202020204" pitchFamily="34" charset="0"/>
              <a:buChar char="•"/>
            </a:pPr>
            <a:r>
              <a:rPr lang="en-US" sz="1200" dirty="0">
                <a:latin typeface="Gotham Rounded Book" pitchFamily="50" charset="0"/>
              </a:rPr>
              <a:t>If you want to modify or cancel your booking, you must call the hotel at (+33) (0)1.60.42.60.12 or 60.15 or </a:t>
            </a:r>
            <a:r>
              <a:rPr lang="fr-FR" sz="1200" dirty="0" err="1">
                <a:latin typeface="Gotham Rounded Book" pitchFamily="50" charset="0"/>
              </a:rPr>
              <a:t>send</a:t>
            </a:r>
            <a:r>
              <a:rPr lang="fr-FR" sz="1200" dirty="0">
                <a:latin typeface="Gotham Rounded Book" pitchFamily="50" charset="0"/>
              </a:rPr>
              <a:t> an email to</a:t>
            </a:r>
            <a:r>
              <a:rPr lang="fr-FR" sz="1200" dirty="0"/>
              <a:t> </a:t>
            </a:r>
            <a:r>
              <a:rPr lang="fr-FR" sz="1200" dirty="0">
                <a:latin typeface="Gotham Rounded Book" pitchFamily="50" charset="0"/>
                <a:hlinkClick r:id="rId2"/>
              </a:rPr>
              <a:t>frontoffice@explorershotels.com</a:t>
            </a:r>
            <a:endParaRPr lang="fr-FR" sz="1200" dirty="0">
              <a:latin typeface="Gotham Rounded Book" pitchFamily="50" charset="0"/>
            </a:endParaRPr>
          </a:p>
        </p:txBody>
      </p:sp>
      <p:pic>
        <p:nvPicPr>
          <p:cNvPr id="2" name="Image 1" descr="Une image contenant capture d’écran, Police, texte, Graphique&#10;&#10;Description générée automatiquement">
            <a:extLst>
              <a:ext uri="{FF2B5EF4-FFF2-40B4-BE49-F238E27FC236}">
                <a16:creationId xmlns:a16="http://schemas.microsoft.com/office/drawing/2014/main" id="{84E53052-72F0-E2A1-9B11-AD1988A5A7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58415" y="9919047"/>
            <a:ext cx="1508918" cy="349417"/>
          </a:xfrm>
          <a:prstGeom prst="rect">
            <a:avLst/>
          </a:prstGeom>
        </p:spPr>
      </p:pic>
    </p:spTree>
    <p:extLst>
      <p:ext uri="{BB962C8B-B14F-4D97-AF65-F5344CB8AC3E}">
        <p14:creationId xmlns:p14="http://schemas.microsoft.com/office/powerpoint/2010/main" val="19869167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99cd07e-4940-407e-978e-88878ac7282c">H75CDS76Y4YH-1377837352-1814154</_dlc_DocId>
    <_dlc_DocIdUrl xmlns="499cd07e-4940-407e-978e-88878ac7282c">
      <Url>https://fabulousdreammagic.sharepoint.com/sites/DRCMAC/_layouts/15/DocIdRedir.aspx?ID=H75CDS76Y4YH-1377837352-1814154</Url>
      <Description>H75CDS76Y4YH-1377837352-1814154</Description>
    </_dlc_DocIdUrl>
    <lcf76f155ced4ddcb4097134ff3c332f xmlns="840cc0f7-b329-43f7-bc94-f10681978f6b">
      <Terms xmlns="http://schemas.microsoft.com/office/infopath/2007/PartnerControls"/>
    </lcf76f155ced4ddcb4097134ff3c332f>
    <TaxCatchAll xmlns="499cd07e-4940-407e-978e-88878ac7282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091139C2E7E74D9EF3F2E783079F73" ma:contentTypeVersion="18" ma:contentTypeDescription="Crée un document." ma:contentTypeScope="" ma:versionID="ac8b13aa9dc5ac801d5b89173b21c08a">
  <xsd:schema xmlns:xsd="http://www.w3.org/2001/XMLSchema" xmlns:xs="http://www.w3.org/2001/XMLSchema" xmlns:p="http://schemas.microsoft.com/office/2006/metadata/properties" xmlns:ns2="499cd07e-4940-407e-978e-88878ac7282c" xmlns:ns3="840cc0f7-b329-43f7-bc94-f10681978f6b" targetNamespace="http://schemas.microsoft.com/office/2006/metadata/properties" ma:root="true" ma:fieldsID="b5c04cf9b66d96c6cb6895b246137674" ns2:_="" ns3:_="">
    <xsd:import namespace="499cd07e-4940-407e-978e-88878ac7282c"/>
    <xsd:import namespace="840cc0f7-b329-43f7-bc94-f10681978f6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9cd07e-4940-407e-978e-88878ac7282c"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6" nillable="true" ma:displayName="Taxonomy Catch All Column" ma:hidden="true" ma:list="{705ddabf-28ca-4686-af41-9a8b6218e99e}" ma:internalName="TaxCatchAll" ma:showField="CatchAllData" ma:web="499cd07e-4940-407e-978e-88878ac7282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40cc0f7-b329-43f7-bc94-f10681978f6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alises d’images" ma:readOnly="false" ma:fieldId="{5cf76f15-5ced-4ddc-b409-7134ff3c332f}" ma:taxonomyMulti="true" ma:sspId="cbb522e6-fe24-43c9-af36-6ae46d47cdf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EE99A5-FFC0-416A-B47A-1F95E0963950}">
  <ds:schemaRefs>
    <ds:schemaRef ds:uri="http://purl.org/dc/terms/"/>
    <ds:schemaRef ds:uri="http://purl.org/dc/elements/1.1/"/>
    <ds:schemaRef ds:uri="http://schemas.microsoft.com/office/2006/documentManagement/types"/>
    <ds:schemaRef ds:uri="499cd07e-4940-407e-978e-88878ac7282c"/>
    <ds:schemaRef ds:uri="http://purl.org/dc/dcmitype/"/>
    <ds:schemaRef ds:uri="http://schemas.microsoft.com/office/infopath/2007/PartnerControls"/>
    <ds:schemaRef ds:uri="http://schemas.openxmlformats.org/package/2006/metadata/core-properties"/>
    <ds:schemaRef ds:uri="840cc0f7-b329-43f7-bc94-f10681978f6b"/>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D9E6243-55E3-4886-8BE4-86D599633C3C}"/>
</file>

<file path=customXml/itemProps3.xml><?xml version="1.0" encoding="utf-8"?>
<ds:datastoreItem xmlns:ds="http://schemas.openxmlformats.org/officeDocument/2006/customXml" ds:itemID="{3D12E89C-3BE0-469D-8E4D-B25D41D36B81}">
  <ds:schemaRefs>
    <ds:schemaRef ds:uri="http://schemas.microsoft.com/sharepoint/events"/>
  </ds:schemaRefs>
</ds:datastoreItem>
</file>

<file path=customXml/itemProps4.xml><?xml version="1.0" encoding="utf-8"?>
<ds:datastoreItem xmlns:ds="http://schemas.openxmlformats.org/officeDocument/2006/customXml" ds:itemID="{1010784D-C825-47D7-91C7-3B816B74C2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587</TotalTime>
  <Words>755</Words>
  <Application>Microsoft Office PowerPoint</Application>
  <PresentationFormat>Personnalisé</PresentationFormat>
  <Paragraphs>97</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Gotham Rounded Book</vt:lpstr>
      <vt:lpstr>Thème Office</vt:lpstr>
      <vt:lpstr>Présentation PowerPoint</vt:lpstr>
      <vt:lpstr>Sales terms and conditions of the VI’Kids offers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Marketing</dc:creator>
  <cp:lastModifiedBy>Linda Dy</cp:lastModifiedBy>
  <cp:revision>23</cp:revision>
  <cp:lastPrinted>2018-02-14T13:27:36Z</cp:lastPrinted>
  <dcterms:created xsi:type="dcterms:W3CDTF">2018-02-01T10:36:56Z</dcterms:created>
  <dcterms:modified xsi:type="dcterms:W3CDTF">2023-12-04T14:52:15Z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0x01010089091139C2E7E74D9EF3F2E783079F73</vt:lpwstr>
  </property>
  <property fmtid="{D5CDD505-2E9C-101B-9397-08002B2CF9AE}" pid="3" name="_dlc_DocIdItemGuid">
    <vt:lpwstr>2b138569-6442-4470-8eda-ac25687af2bb</vt:lpwstr>
  </property>
  <property fmtid="{D5CDD505-2E9C-101B-9397-08002B2CF9AE}" pid="4" name="MediaServiceImageTags">
    <vt:lpwstr/>
  </property>
</Properties>
</file>