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Quicksand" charset="1" panose="00000000000000000000"/>
      <p:regular r:id="rId14"/>
    </p:embeddedFont>
    <p:embeddedFont>
      <p:font typeface="Quicksand Bold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Albergo Celide &amp; Spa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852487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Wellness Center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63753" y="3028279"/>
            <a:ext cx="13560493" cy="5555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Classic Massage” – 25 min / 40 min / 55 min……………………………….....................................€ 45,00/€ 60,00/ € 75,00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Relaxing massage to relieve tension.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“Decontracting Back Massage” – 20 min…………………………...................................…...............€ 50,00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Through specific pressures it gives muscles a normal tone dissolving contractures.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“Draining Legs Massage ” – 45 min………………………………………….............................................…€ 75,00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Help the lymphatic system against swelling and water retention.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“Holistic Massage” - 70 min………………………………………………………...............................................…...€ 95,00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Balancing massage acting not only on the tissue but also on the nervous system. Help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eliminate toxins and psycho-physical and physical trauma.</a:t>
            </a:r>
          </a:p>
          <a:p>
            <a:pPr algn="l">
              <a:lnSpc>
                <a:spcPts val="3219"/>
              </a:lnSpc>
            </a:pP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Massagges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63753" y="3028279"/>
            <a:ext cx="13560493" cy="5955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“Mental Relaxation Treatment” – 20 min……………………………………..........................................................................................€ 50,00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Effective treatment to relax the cervical area.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“Body Scrub Treatment” –  30 min…………………………………………………….......................................................................................€ 65,00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Superficial exfoliation finalized to renew the skin giving new shine and softness.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“Reiki” – 60 min…………………………………………………………………………………….................................................................................................€ 95,00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Effective natural treatment for physical and emotional realignment.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“Cranio-Sacral Biodynamic” – 70 min……………………………………………….....................................................................................€ 99,00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Bio-natural treatment working on the craniosacral system. Through light contacts it helps to reach 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 state of deep relaxation and to relieve emotional and physical problems.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Body Treatments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63753" y="3028279"/>
            <a:ext cx="13560493" cy="5555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“COCCOLE” – 25 min……………………………………………………………………………......................................................................€ 45,00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Soft peeling, tonic and decongesting massage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“REFRESHING” - 35 min………………………………………………………………………....................................................................€ 60,00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Tamponage, facial and décolleté calming pack, eye mask and neck-head massage.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“SPECIFIC”– 50 min…………………………………………………………………………….........................................................................€ 85,00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Personalised treatments according to skin types: dry, normal, impure or sensitive.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“SPECIAL EYES” – 50 min……………………………………………………………………....................................................................€ 85,00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Draining treatment, lymphatic drainage massage, mask and special eye treatment.</a:t>
            </a:r>
          </a:p>
          <a:p>
            <a:pPr algn="l">
              <a:lnSpc>
                <a:spcPts val="3219"/>
              </a:lnSpc>
            </a:pP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TREATMENTS SUGGESTED AFTER THE SPA-PATH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Face Treatments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63753" y="3028279"/>
            <a:ext cx="13560493" cy="675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“DAPHNE” – 30 min…………………………………………………………….........................................................................€ 45,00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Soft exfoliation with application of body lotion.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“NIMPHA” – 40 min ……………………………………………………………........................................................................€ 85,00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Solar plexus area and abdomen massage. Foot wrap with massage.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“GALATEA” –  50 min………………………………………………………….......................................................................€ 95,00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Back decontracting massage, back mud wrap and leg massage.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“APHRODITE” – 90 min ……………………………………………………......................................................................€ 135,00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Body mask and moisturizing facial treatment.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“VENERE” – 80 min……………………………………………………………….....................................................................€ 159,00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Body scrub and mask, facial and body massage.</a:t>
            </a:r>
          </a:p>
          <a:p>
            <a:pPr algn="l">
              <a:lnSpc>
                <a:spcPts val="3219"/>
              </a:lnSpc>
            </a:pP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TREATMENTS SUGGESTED AFTER THE SPA-PATH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Wellness Packages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63753" y="3028279"/>
            <a:ext cx="13560493" cy="5155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Manicure - 30 min………………………………………………………………………………..............….€ 28,00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Anti-aging hands treatment </a:t>
            </a: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- 30 min……………………………………………….…..€ 35,00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Pedicure - 50 min………………………………………………………………………………….................€ 49,00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Anti-aging feet treatment </a:t>
            </a: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- 30 min………………………………………………….……..€ 45,00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Hair Removal   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Whole legs € 36,00 - Half legs  € 22,00 - Groin € 16,00        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Abdomen € 36,00 - Armpits € 16,00 - Back  € 36,00 -  Arms  € 20,00 - Upper lip € 6,00 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MORE INFORMATION AVAILABLE AT THE RECEPTION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Aesthetics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63753" y="3018754"/>
            <a:ext cx="13560493" cy="4431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OUR WELLNESS CENTER IS OPEN EVERY DAY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FROM </a:t>
            </a:r>
            <a:r>
              <a:rPr lang="en-US" sz="3699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4:00</a:t>
            </a:r>
            <a:r>
              <a:rPr lang="en-US" sz="36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PM TO </a:t>
            </a:r>
            <a:r>
              <a:rPr lang="en-US" sz="3699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8:00</a:t>
            </a:r>
            <a:r>
              <a:rPr lang="en-US" sz="36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PM EXCEPT </a:t>
            </a:r>
            <a:r>
              <a:rPr lang="en-US" sz="3699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SUNDAY</a:t>
            </a:r>
          </a:p>
          <a:p>
            <a:pPr algn="ctr">
              <a:lnSpc>
                <a:spcPts val="5179"/>
              </a:lnSpc>
            </a:pPr>
          </a:p>
          <a:p>
            <a:pPr algn="ctr">
              <a:lnSpc>
                <a:spcPts val="5179"/>
              </a:lnSpc>
            </a:pPr>
            <a:r>
              <a:rPr lang="en-US" sz="3699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FOR ACCESS TO THE SPA AND FOR MASSAGES OR TREATMENTS ADVANCE RESERVATION IS REQUIRED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Albergo Celide &amp; Spa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563" y="258171"/>
            <a:ext cx="17803128" cy="9780133"/>
            <a:chOff x="0" y="0"/>
            <a:chExt cx="4688890" cy="25758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8890" cy="2575837"/>
            </a:xfrm>
            <a:custGeom>
              <a:avLst/>
              <a:gdLst/>
              <a:ahLst/>
              <a:cxnLst/>
              <a:rect r="r" b="b" t="t" l="l"/>
              <a:pathLst>
                <a:path h="2575837" w="4688890">
                  <a:moveTo>
                    <a:pt x="0" y="0"/>
                  </a:moveTo>
                  <a:lnTo>
                    <a:pt x="4688890" y="0"/>
                  </a:lnTo>
                  <a:lnTo>
                    <a:pt x="4688890" y="2575837"/>
                  </a:lnTo>
                  <a:lnTo>
                    <a:pt x="0" y="2575837"/>
                  </a:lnTo>
                  <a:close/>
                </a:path>
              </a:pathLst>
            </a:custGeom>
            <a:solidFill>
              <a:srgbClr val="7622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88890" cy="261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808" y="3085429"/>
            <a:ext cx="4212384" cy="4114800"/>
          </a:xfrm>
          <a:custGeom>
            <a:avLst/>
            <a:gdLst/>
            <a:ahLst/>
            <a:cxnLst/>
            <a:rect r="r" b="b" t="t" l="l"/>
            <a:pathLst>
              <a:path h="4114800" w="4212384">
                <a:moveTo>
                  <a:pt x="0" y="0"/>
                </a:moveTo>
                <a:lnTo>
                  <a:pt x="4212384" y="0"/>
                </a:lnTo>
                <a:lnTo>
                  <a:pt x="4212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2563" y="2581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930764" y="59235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553082" y="258171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2436" y="5923504"/>
            <a:ext cx="5677160" cy="4114800"/>
          </a:xfrm>
          <a:custGeom>
            <a:avLst/>
            <a:gdLst/>
            <a:ahLst/>
            <a:cxnLst/>
            <a:rect r="r" b="b" t="t" l="l"/>
            <a:pathLst>
              <a:path h="4114800" w="5677160">
                <a:moveTo>
                  <a:pt x="0" y="0"/>
                </a:moveTo>
                <a:lnTo>
                  <a:pt x="5677160" y="0"/>
                </a:lnTo>
                <a:lnTo>
                  <a:pt x="56771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8700" y="2454890"/>
            <a:ext cx="4762027" cy="2952456"/>
          </a:xfrm>
          <a:custGeom>
            <a:avLst/>
            <a:gdLst/>
            <a:ahLst/>
            <a:cxnLst/>
            <a:rect r="r" b="b" t="t" l="l"/>
            <a:pathLst>
              <a:path h="2952456" w="4762027">
                <a:moveTo>
                  <a:pt x="0" y="0"/>
                </a:moveTo>
                <a:lnTo>
                  <a:pt x="4762027" y="0"/>
                </a:lnTo>
                <a:lnTo>
                  <a:pt x="4762027" y="2952457"/>
                </a:lnTo>
                <a:lnTo>
                  <a:pt x="0" y="2952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w="38100" cap="sq">
            <a:solidFill>
              <a:srgbClr val="E9BC8B"/>
            </a:solidFill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6767778" y="2454890"/>
            <a:ext cx="4752445" cy="2952456"/>
          </a:xfrm>
          <a:custGeom>
            <a:avLst/>
            <a:gdLst/>
            <a:ahLst/>
            <a:cxnLst/>
            <a:rect r="r" b="b" t="t" l="l"/>
            <a:pathLst>
              <a:path h="2952456" w="4752445">
                <a:moveTo>
                  <a:pt x="0" y="0"/>
                </a:moveTo>
                <a:lnTo>
                  <a:pt x="4752444" y="0"/>
                </a:lnTo>
                <a:lnTo>
                  <a:pt x="4752444" y="2952457"/>
                </a:lnTo>
                <a:lnTo>
                  <a:pt x="0" y="29524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w="38100" cap="sq">
            <a:solidFill>
              <a:srgbClr val="E9BC8B"/>
            </a:solidFill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2767997" y="2454890"/>
            <a:ext cx="4771647" cy="2952456"/>
          </a:xfrm>
          <a:custGeom>
            <a:avLst/>
            <a:gdLst/>
            <a:ahLst/>
            <a:cxnLst/>
            <a:rect r="r" b="b" t="t" l="l"/>
            <a:pathLst>
              <a:path h="2952456" w="4771647">
                <a:moveTo>
                  <a:pt x="0" y="0"/>
                </a:moveTo>
                <a:lnTo>
                  <a:pt x="4771647" y="0"/>
                </a:lnTo>
                <a:lnTo>
                  <a:pt x="4771647" y="2952457"/>
                </a:lnTo>
                <a:lnTo>
                  <a:pt x="0" y="2952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  <a:ln w="38100" cap="sq">
            <a:solidFill>
              <a:srgbClr val="E9BC8B"/>
            </a:solidFill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4317490" y="5721672"/>
            <a:ext cx="4806637" cy="2959552"/>
          </a:xfrm>
          <a:custGeom>
            <a:avLst/>
            <a:gdLst/>
            <a:ahLst/>
            <a:cxnLst/>
            <a:rect r="r" b="b" t="t" l="l"/>
            <a:pathLst>
              <a:path h="2959552" w="4806637">
                <a:moveTo>
                  <a:pt x="0" y="0"/>
                </a:moveTo>
                <a:lnTo>
                  <a:pt x="4806637" y="0"/>
                </a:lnTo>
                <a:lnTo>
                  <a:pt x="4806637" y="2959551"/>
                </a:lnTo>
                <a:lnTo>
                  <a:pt x="0" y="29595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448" r="0" b="-448"/>
            </a:stretch>
          </a:blipFill>
          <a:ln w="38100" cap="sq">
            <a:solidFill>
              <a:srgbClr val="E9BC8B"/>
            </a:solidFill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9471929" y="5721672"/>
            <a:ext cx="4458835" cy="2959552"/>
          </a:xfrm>
          <a:custGeom>
            <a:avLst/>
            <a:gdLst/>
            <a:ahLst/>
            <a:cxnLst/>
            <a:rect r="r" b="b" t="t" l="l"/>
            <a:pathLst>
              <a:path h="2959552" w="4458835">
                <a:moveTo>
                  <a:pt x="0" y="0"/>
                </a:moveTo>
                <a:lnTo>
                  <a:pt x="4458835" y="0"/>
                </a:lnTo>
                <a:lnTo>
                  <a:pt x="4458835" y="2959551"/>
                </a:lnTo>
                <a:lnTo>
                  <a:pt x="0" y="295955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  <a:ln w="38100" cap="sq">
            <a:solidFill>
              <a:srgbClr val="E9BC8B"/>
            </a:solidFill>
            <a:prstDash val="solid"/>
            <a:miter/>
          </a:ln>
        </p:spPr>
      </p:sp>
      <p:sp>
        <p:nvSpPr>
          <p:cNvPr name="TextBox 18" id="18"/>
          <p:cNvSpPr txBox="true"/>
          <p:nvPr/>
        </p:nvSpPr>
        <p:spPr>
          <a:xfrm rot="0">
            <a:off x="242436" y="1005135"/>
            <a:ext cx="17803128" cy="11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Albergo Celide &amp; Spa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DAGZee2O1GA</dc:identifier>
  <dcterms:modified xsi:type="dcterms:W3CDTF">2011-08-01T06:04:30Z</dcterms:modified>
  <cp:revision>1</cp:revision>
  <dc:title>Nuova Brochure Spa UK</dc:title>
</cp:coreProperties>
</file>