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Quicksand" charset="1" panose="00000000000000000000"/>
      <p:regular r:id="rId14"/>
    </p:embeddedFont>
    <p:embeddedFont>
      <p:font typeface="Quicksand Bold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Albergo Celide &amp; Spa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852487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Centro Benessere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63753" y="3028279"/>
            <a:ext cx="13560493" cy="5555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“Massaggio Classico” – 25 min / 40 min / 55 min……………………………….................................€45,00/€ 60,00/ € 75,00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Massaggio rilassante mirato ad alleviare le tensioni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“Massaggio Decontratturante Schiena” – 20 min…………………………...................................…..€50,00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Massaggio che, attraverso pressioni specifiche, riporta il tono muscolare alla normalità sciogliendo 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 contratture. 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“Massaggio Drenante Gambe” – 45 min…………………………………………........................................…€ 75,00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Massaggio efficace contro gonfiori e ritenzione idrica mirato ad aiutare il sistema linfatico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“Massaggio Olistico” - 70 min………………………………………………………...............................................…...€ 95,00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Massaggio riequilibrante che agisce non solo sul tessuto ma anche sul sistema nervoso. 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Nel completo rilassamento, favorisce l’eliminazione di tossine e traumi psicofisici.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Massaggi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63753" y="3028279"/>
            <a:ext cx="13560493" cy="675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“Relax Mente” – 20 min………………………………………………………………………..........................................................................................€ 50,00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Trattamento efficace per il rilassamento delle tensioni nella zona cervicale causa, spesso, di mal di testa. 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“Scrub Corpo” –  30 min………………………………………………………………………........................................................................................€ 65,00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Esfoliazione superficiale dell’epidermide finalizzata al rinnovamento della pelle donandole 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nuova lucentezza e morbidezza. 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“Reiki” – 60 min……………………………………………………………………………………..............................................................................................€95,00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Trattamento naturale efficace per il riallineamento del benessere e dell’equilibrio psicofisico 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ed emozionale.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“Cranio-Sacrale Biodinamico” – 70 min………………………………………………............................................................................€ 99,00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Trattamento bionaturale che interviene sul sistema cranio-sacrale mediante leggeri contatti 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finalizzati ad un profondo rilassamento e ad alleviare problematiche emotive e fisiche.</a:t>
            </a:r>
          </a:p>
          <a:p>
            <a:pPr algn="l">
              <a:lnSpc>
                <a:spcPts val="3219"/>
              </a:lnSpc>
            </a:pP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Trattamenti Corpo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63753" y="3028279"/>
            <a:ext cx="13560493" cy="5955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“COCCOLE” – 25 min……………………………………………………………………………......................................................................€ 45,00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Soft peeling, tonico e massaggio decongestionante.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“REFRESHING” - 35 min………………………………………………………………………....................................................................€ 60,00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Tamponage, impacco calmante viso e décolleté, maschera occhi e massaggio collo-testa.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“SPECIFIC”– 50 min…………………………………………………………………………….........................................................................€ 85,00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Trattamento personalizzato in base al tipo di pelle secca, normale, impura o sensibile.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“SPECIAL EYES” – 50 min……………………………………………………………………....................................................................€ 85,00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Trattamento ad azione drenante, massaggio linfodrenante, maschera e trattamento specifico occhi.</a:t>
            </a:r>
          </a:p>
          <a:p>
            <a:pPr algn="l">
              <a:lnSpc>
                <a:spcPts val="3219"/>
              </a:lnSpc>
            </a:pP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TRATTAMENTI CONSIGLIATI DOPO IL PERCORSO SPA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Trattamenti Viso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63753" y="3028279"/>
            <a:ext cx="13560493" cy="675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“Pacchetto DAPHNE” – 30 min…………………………………………………………….........................................................................€ 45,00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Delicata esfoliazione con spazzola e applicazione body lotion.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“Pacchetto NIMPHA” – 40 min ……………………………………………………………........................................................................€ 85,00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Rilassante massaggio della zona del plesso solare e addome e impacco piedi con massaggio.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“Pacchetto GALATEA” –  50 min………………………………………………………….......................................................................€ 95,00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Massaggio decontratturante schiena, fango schiena e massaggio gambe.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“Pacchetto APHRODITE” – 90 min ……………………………………………………......................................................................€ 135,00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Maschera corpo e trattamento idratante viso.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“Pacchetto VENERE” – 80 min……………………………………………………………….....................................................................€ 159,00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Scrub e maschera corpo, massaggio viso corpo.</a:t>
            </a:r>
          </a:p>
          <a:p>
            <a:pPr algn="l">
              <a:lnSpc>
                <a:spcPts val="3219"/>
              </a:lnSpc>
            </a:pP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TRATTAMENTI CONSIGLIATI DOPO IL PERCORSO SPA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Pacchetti Benessere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63753" y="3028279"/>
            <a:ext cx="13560493" cy="5155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Manicure - 30 min………………………………………………………………………………..............….€ 28,00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Trattamento anti età mani - 30 min………………………………………………………..€ 35,00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Pedicure - 50 min………………………………………………………………………………….................€ 49,00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Trattamento anti età piedi - 30 min………………………………………………….……..€ 45,00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Depilazione   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Gamba completa € 36,00 - Mezza gamba € 22,00 - Inguine € 16,00        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Addome € 36,00 - Ascella € 16,00 - Schiena  € 36,00 -  Braccia  € 20,00 - Viso € 6,00 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PER ULTERIORI INFORMAZIONI NON ESITATE A RIVOLGERVI AL RICEVIMENTO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Estetica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63753" y="3018754"/>
            <a:ext cx="13560493" cy="4431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IL NOSTRO CENTRO BENESSERE E’ APERTO TUTTI I GIORNI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DALLE </a:t>
            </a:r>
            <a:r>
              <a:rPr lang="en-US" sz="3699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16:00</a:t>
            </a:r>
            <a:r>
              <a:rPr lang="en-US" sz="36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ALLE </a:t>
            </a:r>
            <a:r>
              <a:rPr lang="en-US" sz="3699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20:00</a:t>
            </a:r>
            <a:r>
              <a:rPr lang="en-US" sz="36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ECCETTO LA </a:t>
            </a:r>
            <a:r>
              <a:rPr lang="en-US" sz="3699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DOMENICA</a:t>
            </a:r>
          </a:p>
          <a:p>
            <a:pPr algn="ctr">
              <a:lnSpc>
                <a:spcPts val="5179"/>
              </a:lnSpc>
            </a:pPr>
          </a:p>
          <a:p>
            <a:pPr algn="ctr">
              <a:lnSpc>
                <a:spcPts val="5179"/>
              </a:lnSpc>
            </a:pPr>
            <a:r>
              <a:rPr lang="en-US" sz="3699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PER L’ACCESSO ALLA SPA E PER MASSAGGI O TRATTAMENTI</a:t>
            </a:r>
          </a:p>
          <a:p>
            <a:pPr algn="ctr">
              <a:lnSpc>
                <a:spcPts val="5179"/>
              </a:lnSpc>
            </a:pPr>
            <a:r>
              <a:rPr lang="en-US" sz="3699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E’ NECESSARIA LA PRENOTAZIONE ANTICIPATA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Albergo Celide &amp; Spa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28700" y="2454890"/>
            <a:ext cx="4762027" cy="2952456"/>
          </a:xfrm>
          <a:custGeom>
            <a:avLst/>
            <a:gdLst/>
            <a:ahLst/>
            <a:cxnLst/>
            <a:rect r="r" b="b" t="t" l="l"/>
            <a:pathLst>
              <a:path h="2952456" w="4762027">
                <a:moveTo>
                  <a:pt x="0" y="0"/>
                </a:moveTo>
                <a:lnTo>
                  <a:pt x="4762027" y="0"/>
                </a:lnTo>
                <a:lnTo>
                  <a:pt x="4762027" y="2952457"/>
                </a:lnTo>
                <a:lnTo>
                  <a:pt x="0" y="2952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w="38100" cap="sq">
            <a:solidFill>
              <a:srgbClr val="E9BC8B"/>
            </a:solidFill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6767778" y="2454890"/>
            <a:ext cx="4752445" cy="2952456"/>
          </a:xfrm>
          <a:custGeom>
            <a:avLst/>
            <a:gdLst/>
            <a:ahLst/>
            <a:cxnLst/>
            <a:rect r="r" b="b" t="t" l="l"/>
            <a:pathLst>
              <a:path h="2952456" w="4752445">
                <a:moveTo>
                  <a:pt x="0" y="0"/>
                </a:moveTo>
                <a:lnTo>
                  <a:pt x="4752444" y="0"/>
                </a:lnTo>
                <a:lnTo>
                  <a:pt x="4752444" y="2952457"/>
                </a:lnTo>
                <a:lnTo>
                  <a:pt x="0" y="29524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  <a:ln w="38100" cap="sq">
            <a:solidFill>
              <a:srgbClr val="E9BC8B"/>
            </a:solidFill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2767997" y="2454890"/>
            <a:ext cx="4771647" cy="2952456"/>
          </a:xfrm>
          <a:custGeom>
            <a:avLst/>
            <a:gdLst/>
            <a:ahLst/>
            <a:cxnLst/>
            <a:rect r="r" b="b" t="t" l="l"/>
            <a:pathLst>
              <a:path h="2952456" w="4771647">
                <a:moveTo>
                  <a:pt x="0" y="0"/>
                </a:moveTo>
                <a:lnTo>
                  <a:pt x="4771647" y="0"/>
                </a:lnTo>
                <a:lnTo>
                  <a:pt x="4771647" y="2952457"/>
                </a:lnTo>
                <a:lnTo>
                  <a:pt x="0" y="2952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  <a:ln w="38100" cap="sq">
            <a:solidFill>
              <a:srgbClr val="E9BC8B"/>
            </a:solidFill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4317490" y="5721672"/>
            <a:ext cx="4806637" cy="2959552"/>
          </a:xfrm>
          <a:custGeom>
            <a:avLst/>
            <a:gdLst/>
            <a:ahLst/>
            <a:cxnLst/>
            <a:rect r="r" b="b" t="t" l="l"/>
            <a:pathLst>
              <a:path h="2959552" w="4806637">
                <a:moveTo>
                  <a:pt x="0" y="0"/>
                </a:moveTo>
                <a:lnTo>
                  <a:pt x="4806637" y="0"/>
                </a:lnTo>
                <a:lnTo>
                  <a:pt x="4806637" y="2959551"/>
                </a:lnTo>
                <a:lnTo>
                  <a:pt x="0" y="29595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448" r="0" b="-448"/>
            </a:stretch>
          </a:blipFill>
          <a:ln w="38100" cap="sq">
            <a:solidFill>
              <a:srgbClr val="E9BC8B"/>
            </a:solidFill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9471929" y="5721672"/>
            <a:ext cx="4458835" cy="2959552"/>
          </a:xfrm>
          <a:custGeom>
            <a:avLst/>
            <a:gdLst/>
            <a:ahLst/>
            <a:cxnLst/>
            <a:rect r="r" b="b" t="t" l="l"/>
            <a:pathLst>
              <a:path h="2959552" w="4458835">
                <a:moveTo>
                  <a:pt x="0" y="0"/>
                </a:moveTo>
                <a:lnTo>
                  <a:pt x="4458835" y="0"/>
                </a:lnTo>
                <a:lnTo>
                  <a:pt x="4458835" y="2959551"/>
                </a:lnTo>
                <a:lnTo>
                  <a:pt x="0" y="295955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  <a:ln w="38100" cap="sq">
            <a:solidFill>
              <a:srgbClr val="E9BC8B"/>
            </a:solidFill>
            <a:prstDash val="solid"/>
            <a:miter/>
          </a:ln>
        </p:spPr>
      </p:sp>
      <p:sp>
        <p:nvSpPr>
          <p:cNvPr name="TextBox 18" id="18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Albergo Celide &amp; Spa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DAGYdDWBcXQ</dc:identifier>
  <dcterms:modified xsi:type="dcterms:W3CDTF">2011-08-01T06:04:30Z</dcterms:modified>
  <cp:revision>1</cp:revision>
  <dc:title>Nuova Brochure Spa</dc:title>
</cp:coreProperties>
</file>